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4" r:id="rId4"/>
    <p:sldId id="265" r:id="rId5"/>
    <p:sldId id="266" r:id="rId6"/>
    <p:sldId id="267" r:id="rId7"/>
    <p:sldId id="260" r:id="rId8"/>
    <p:sldId id="269" r:id="rId9"/>
    <p:sldId id="257" r:id="rId10"/>
    <p:sldId id="261" r:id="rId11"/>
    <p:sldId id="263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BA4"/>
    <a:srgbClr val="F1D29B"/>
    <a:srgbClr val="D5B378"/>
    <a:srgbClr val="D9D9D9"/>
    <a:srgbClr val="5589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A36B63-AC2A-426B-9EE6-C153D60A6B99}" v="12" dt="2024-11-28T09:56:07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88"/>
  </p:normalViewPr>
  <p:slideViewPr>
    <p:cSldViewPr snapToGrid="0" snapToObjects="1">
      <p:cViewPr varScale="1">
        <p:scale>
          <a:sx n="66" d="100"/>
          <a:sy n="66" d="100"/>
        </p:scale>
        <p:origin x="7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280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UOB%20Work%202020\Report%202019\UOB%20Conferenc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Sheet1!$B$5</c:f>
              <c:strCache>
                <c:ptCount val="1"/>
                <c:pt idx="0">
                  <c:v>No of Conferences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Sheet1!$A$6:$A$9</c:f>
              <c:strCache>
                <c:ptCount val="4"/>
                <c:pt idx="0">
                  <c:v>Year 2017</c:v>
                </c:pt>
                <c:pt idx="1">
                  <c:v>Year 2018</c:v>
                </c:pt>
                <c:pt idx="2">
                  <c:v>Year 2019</c:v>
                </c:pt>
                <c:pt idx="3">
                  <c:v>Year 2020</c:v>
                </c:pt>
              </c:strCache>
            </c:strRef>
          </c:cat>
          <c:val>
            <c:numRef>
              <c:f>Sheet1!$B$6:$B$9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10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9-4AF3-AF05-93AA327C39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85582912"/>
        <c:axId val="2118139856"/>
      </c:barChart>
      <c:catAx>
        <c:axId val="188558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8139856"/>
        <c:crosses val="autoZero"/>
        <c:auto val="1"/>
        <c:lblAlgn val="ctr"/>
        <c:lblOffset val="100"/>
        <c:noMultiLvlLbl val="0"/>
      </c:catAx>
      <c:valAx>
        <c:axId val="2118139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5582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853A-4939-94A6-5FCC6DD8D23D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53A-4939-94A6-5FCC6DD8D23D}"/>
              </c:ext>
            </c:extLst>
          </c:dPt>
          <c:dPt>
            <c:idx val="2"/>
            <c:bubble3D val="0"/>
            <c:spPr>
              <a:solidFill>
                <a:schemeClr val="accent2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53A-4939-94A6-5FCC6DD8D23D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3A-4939-94A6-5FCC6DD8D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AB0-47DB-BEAC-4A19A3E2F76C}"/>
              </c:ext>
            </c:extLst>
          </c:dPt>
          <c:dPt>
            <c:idx val="1"/>
            <c:bubble3D val="0"/>
            <c:spPr>
              <a:solidFill>
                <a:schemeClr val="accent1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AB0-47DB-BEAC-4A19A3E2F76C}"/>
              </c:ext>
            </c:extLst>
          </c:dPt>
          <c:dPt>
            <c:idx val="2"/>
            <c:bubble3D val="0"/>
            <c:spPr>
              <a:solidFill>
                <a:schemeClr val="accent1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AB0-47DB-BEAC-4A19A3E2F76C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</c:v>
                </c:pt>
                <c:pt idx="1">
                  <c:v>40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B0-47DB-BEAC-4A19A3E2F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DE50C9-6A62-45AC-AF42-A90DC46A3209}" type="doc">
      <dgm:prSet loTypeId="urn:microsoft.com/office/officeart/2005/8/layout/process3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F712884-449D-4DB5-9953-28B7C76B95EA}">
      <dgm:prSet phldrT="[Text]"/>
      <dgm:spPr>
        <a:gradFill rotWithShape="0">
          <a:gsLst>
            <a:gs pos="0">
              <a:srgbClr val="5589AB"/>
            </a:gs>
            <a:gs pos="100000">
              <a:srgbClr val="002060"/>
            </a:gs>
          </a:gsLst>
          <a:lin ang="5400000" scaled="0"/>
        </a:gradFill>
        <a:ln>
          <a:solidFill>
            <a:srgbClr val="5589AB"/>
          </a:solidFill>
        </a:ln>
      </dgm:spPr>
      <dgm:t>
        <a:bodyPr/>
        <a:lstStyle/>
        <a:p>
          <a:pPr rtl="1"/>
          <a:r>
            <a:rPr lang="ar-BH" dirty="0"/>
            <a:t>الخطوة الرابعة</a:t>
          </a:r>
          <a:endParaRPr lang="en-US" dirty="0"/>
        </a:p>
      </dgm:t>
    </dgm:pt>
    <dgm:pt modelId="{959B81DB-0329-4043-A334-D05EB5160B66}" type="parTrans" cxnId="{5BBBD0A9-97DA-480E-AD44-1947C76CE5E6}">
      <dgm:prSet/>
      <dgm:spPr/>
      <dgm:t>
        <a:bodyPr/>
        <a:lstStyle/>
        <a:p>
          <a:pPr rtl="1"/>
          <a:endParaRPr lang="en-US"/>
        </a:p>
      </dgm:t>
    </dgm:pt>
    <dgm:pt modelId="{EB5FE175-6B6D-4195-A86F-6DFA96778160}" type="sibTrans" cxnId="{5BBBD0A9-97DA-480E-AD44-1947C76CE5E6}">
      <dgm:prSet/>
      <dgm:spPr/>
      <dgm:t>
        <a:bodyPr/>
        <a:lstStyle/>
        <a:p>
          <a:pPr rtl="1"/>
          <a:endParaRPr lang="en-US"/>
        </a:p>
      </dgm:t>
    </dgm:pt>
    <dgm:pt modelId="{3C06DC45-D510-48CC-B9DC-C19564791119}">
      <dgm:prSet phldrT="[Text]"/>
      <dgm:spPr/>
      <dgm:t>
        <a:bodyPr/>
        <a:lstStyle/>
        <a:p>
          <a:pPr rtl="1"/>
          <a:r>
            <a:rPr lang="ar-BH" dirty="0"/>
            <a:t>قدم وصف لهذه الخطوة</a:t>
          </a:r>
          <a:endParaRPr lang="en-US" dirty="0"/>
        </a:p>
      </dgm:t>
    </dgm:pt>
    <dgm:pt modelId="{65F5C7C6-EB25-442A-AB0B-B47F97609474}" type="parTrans" cxnId="{55246683-0A80-455D-B6B5-2B2736293CF2}">
      <dgm:prSet/>
      <dgm:spPr/>
      <dgm:t>
        <a:bodyPr/>
        <a:lstStyle/>
        <a:p>
          <a:pPr rtl="1"/>
          <a:endParaRPr lang="en-US"/>
        </a:p>
      </dgm:t>
    </dgm:pt>
    <dgm:pt modelId="{D1AB7263-DC38-4830-9C45-C1403EA8E20B}" type="sibTrans" cxnId="{55246683-0A80-455D-B6B5-2B2736293CF2}">
      <dgm:prSet/>
      <dgm:spPr/>
      <dgm:t>
        <a:bodyPr/>
        <a:lstStyle/>
        <a:p>
          <a:pPr rtl="1"/>
          <a:endParaRPr lang="en-US"/>
        </a:p>
      </dgm:t>
    </dgm:pt>
    <dgm:pt modelId="{981C2CD8-7E8A-4682-8B5A-A510268B34AC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rtl="1"/>
          <a:r>
            <a:rPr lang="ar-BH" dirty="0"/>
            <a:t>الخطوة الثالثة </a:t>
          </a:r>
          <a:endParaRPr lang="en-US" dirty="0"/>
        </a:p>
      </dgm:t>
    </dgm:pt>
    <dgm:pt modelId="{1185AE54-EDEE-4D55-93F6-F7D354ED7C11}" type="parTrans" cxnId="{D95BF8C4-EEA0-4AAE-8693-AFAC7500B286}">
      <dgm:prSet/>
      <dgm:spPr/>
      <dgm:t>
        <a:bodyPr/>
        <a:lstStyle/>
        <a:p>
          <a:pPr rtl="1"/>
          <a:endParaRPr lang="en-US"/>
        </a:p>
      </dgm:t>
    </dgm:pt>
    <dgm:pt modelId="{D7467A3A-2B78-4CDD-91C9-D96452997227}" type="sibTrans" cxnId="{D95BF8C4-EEA0-4AAE-8693-AFAC7500B286}">
      <dgm:prSet/>
      <dgm:spPr/>
      <dgm:t>
        <a:bodyPr/>
        <a:lstStyle/>
        <a:p>
          <a:pPr rtl="1"/>
          <a:endParaRPr lang="en-US"/>
        </a:p>
      </dgm:t>
    </dgm:pt>
    <dgm:pt modelId="{CF1FE966-0BB0-47ED-84B3-EC7AB055925F}">
      <dgm:prSet phldrT="[Text]"/>
      <dgm:spPr/>
      <dgm:t>
        <a:bodyPr/>
        <a:lstStyle/>
        <a:p>
          <a:pPr rtl="1"/>
          <a:r>
            <a:rPr lang="ar-BH" dirty="0"/>
            <a:t>قدم وصف لهذه الخطوة</a:t>
          </a:r>
          <a:endParaRPr lang="en-US" dirty="0"/>
        </a:p>
      </dgm:t>
    </dgm:pt>
    <dgm:pt modelId="{FB956851-3BB2-4FF1-A9D6-4692FA0EFDCA}" type="parTrans" cxnId="{7A81218D-5146-40F9-9731-5BD21503537E}">
      <dgm:prSet/>
      <dgm:spPr/>
      <dgm:t>
        <a:bodyPr/>
        <a:lstStyle/>
        <a:p>
          <a:pPr rtl="1"/>
          <a:endParaRPr lang="en-US"/>
        </a:p>
      </dgm:t>
    </dgm:pt>
    <dgm:pt modelId="{831C3CE2-0F23-433C-85CA-9D194AAC5E20}" type="sibTrans" cxnId="{7A81218D-5146-40F9-9731-5BD21503537E}">
      <dgm:prSet/>
      <dgm:spPr/>
      <dgm:t>
        <a:bodyPr/>
        <a:lstStyle/>
        <a:p>
          <a:pPr rtl="1"/>
          <a:endParaRPr lang="en-US"/>
        </a:p>
      </dgm:t>
    </dgm:pt>
    <dgm:pt modelId="{DC2DF88C-35A0-4E30-A3E4-E002DC34F521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rtl="1"/>
          <a:r>
            <a:rPr lang="ar-BH" dirty="0"/>
            <a:t>الخطوة الثانية</a:t>
          </a:r>
          <a:endParaRPr lang="en-US" dirty="0"/>
        </a:p>
      </dgm:t>
    </dgm:pt>
    <dgm:pt modelId="{9BB88C43-2261-4EC7-A70D-463964685938}" type="parTrans" cxnId="{63D5015B-3865-4A4B-AEB1-FBEF0DE71B9A}">
      <dgm:prSet/>
      <dgm:spPr/>
      <dgm:t>
        <a:bodyPr/>
        <a:lstStyle/>
        <a:p>
          <a:pPr rtl="1"/>
          <a:endParaRPr lang="en-US"/>
        </a:p>
      </dgm:t>
    </dgm:pt>
    <dgm:pt modelId="{4DFC88DE-E0F0-4976-9B83-58EADA7CE300}" type="sibTrans" cxnId="{63D5015B-3865-4A4B-AEB1-FBEF0DE71B9A}">
      <dgm:prSet/>
      <dgm:spPr/>
      <dgm:t>
        <a:bodyPr/>
        <a:lstStyle/>
        <a:p>
          <a:pPr rtl="1"/>
          <a:endParaRPr lang="en-US"/>
        </a:p>
      </dgm:t>
    </dgm:pt>
    <dgm:pt modelId="{DF9FD532-8B13-446E-B6A3-59BDF574BCA8}">
      <dgm:prSet phldrT="[Text]"/>
      <dgm:spPr/>
      <dgm:t>
        <a:bodyPr/>
        <a:lstStyle/>
        <a:p>
          <a:pPr rtl="1"/>
          <a:r>
            <a:rPr lang="ar-BH" dirty="0"/>
            <a:t>قدم وصف لهذه الخطوة</a:t>
          </a:r>
          <a:endParaRPr lang="en-US" dirty="0"/>
        </a:p>
      </dgm:t>
    </dgm:pt>
    <dgm:pt modelId="{3A79FA23-5F3F-4F7D-B4AC-A9C282166E18}" type="parTrans" cxnId="{D998B319-C072-4BF0-B5CB-2075DB30B691}">
      <dgm:prSet/>
      <dgm:spPr/>
      <dgm:t>
        <a:bodyPr/>
        <a:lstStyle/>
        <a:p>
          <a:pPr rtl="1"/>
          <a:endParaRPr lang="en-US"/>
        </a:p>
      </dgm:t>
    </dgm:pt>
    <dgm:pt modelId="{31B32A6E-6E91-4EAA-96F6-92A0035B120A}" type="sibTrans" cxnId="{D998B319-C072-4BF0-B5CB-2075DB30B691}">
      <dgm:prSet/>
      <dgm:spPr/>
      <dgm:t>
        <a:bodyPr/>
        <a:lstStyle/>
        <a:p>
          <a:pPr rtl="1"/>
          <a:endParaRPr lang="en-US"/>
        </a:p>
      </dgm:t>
    </dgm:pt>
    <dgm:pt modelId="{F5961DD5-682B-4D21-A827-30C64679BB5F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rtl="1"/>
          <a:r>
            <a:rPr lang="ar-BH" dirty="0"/>
            <a:t>الخطوة الاولى</a:t>
          </a:r>
          <a:endParaRPr lang="en-US" dirty="0"/>
        </a:p>
      </dgm:t>
    </dgm:pt>
    <dgm:pt modelId="{75D73089-01C8-4BC0-90ED-CA9D1B8E3ADF}" type="parTrans" cxnId="{73708078-FDBA-43F4-96AB-FB14C4C2602F}">
      <dgm:prSet/>
      <dgm:spPr/>
      <dgm:t>
        <a:bodyPr/>
        <a:lstStyle/>
        <a:p>
          <a:pPr rtl="1"/>
          <a:endParaRPr lang="en-US"/>
        </a:p>
      </dgm:t>
    </dgm:pt>
    <dgm:pt modelId="{CA7ED3B0-10D1-4E2F-8BA0-8D58C22A94D0}" type="sibTrans" cxnId="{73708078-FDBA-43F4-96AB-FB14C4C2602F}">
      <dgm:prSet/>
      <dgm:spPr/>
      <dgm:t>
        <a:bodyPr/>
        <a:lstStyle/>
        <a:p>
          <a:pPr rtl="1"/>
          <a:endParaRPr lang="en-US"/>
        </a:p>
      </dgm:t>
    </dgm:pt>
    <dgm:pt modelId="{72DB7378-4256-4528-8672-DEEF82828E57}">
      <dgm:prSet phldrT="[Text]"/>
      <dgm:spPr/>
      <dgm:t>
        <a:bodyPr/>
        <a:lstStyle/>
        <a:p>
          <a:pPr rtl="1"/>
          <a:r>
            <a:rPr lang="ar-BH" dirty="0"/>
            <a:t>قدم وصف لهذه الخطوة</a:t>
          </a:r>
          <a:endParaRPr lang="en-US" dirty="0"/>
        </a:p>
      </dgm:t>
    </dgm:pt>
    <dgm:pt modelId="{97CEFC59-E261-4652-BC13-D71B45B5EC50}" type="parTrans" cxnId="{2A4D48E1-6639-4AC8-ABBF-C8A0D045AFB7}">
      <dgm:prSet/>
      <dgm:spPr/>
      <dgm:t>
        <a:bodyPr/>
        <a:lstStyle/>
        <a:p>
          <a:pPr rtl="1"/>
          <a:endParaRPr lang="en-US"/>
        </a:p>
      </dgm:t>
    </dgm:pt>
    <dgm:pt modelId="{D0054105-F7A3-4CAE-89E2-0979360A932C}" type="sibTrans" cxnId="{2A4D48E1-6639-4AC8-ABBF-C8A0D045AFB7}">
      <dgm:prSet/>
      <dgm:spPr/>
      <dgm:t>
        <a:bodyPr/>
        <a:lstStyle/>
        <a:p>
          <a:pPr rtl="1"/>
          <a:endParaRPr lang="en-US"/>
        </a:p>
      </dgm:t>
    </dgm:pt>
    <dgm:pt modelId="{FDB6D5C0-0ED5-4B9D-9E48-126ED2C433C3}" type="pres">
      <dgm:prSet presAssocID="{CADE50C9-6A62-45AC-AF42-A90DC46A3209}" presName="linearFlow" presStyleCnt="0">
        <dgm:presLayoutVars>
          <dgm:dir/>
          <dgm:animLvl val="lvl"/>
          <dgm:resizeHandles val="exact"/>
        </dgm:presLayoutVars>
      </dgm:prSet>
      <dgm:spPr/>
    </dgm:pt>
    <dgm:pt modelId="{CFDB6B04-AAD5-42A2-8A40-C0EC4077F01E}" type="pres">
      <dgm:prSet presAssocID="{5F712884-449D-4DB5-9953-28B7C76B95EA}" presName="composite" presStyleCnt="0"/>
      <dgm:spPr/>
    </dgm:pt>
    <dgm:pt modelId="{EF3A946E-96B3-4628-91EB-8B0A2A37DDB1}" type="pres">
      <dgm:prSet presAssocID="{5F712884-449D-4DB5-9953-28B7C76B95EA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252839F-D941-4E3B-BA68-AC653DAEAE4C}" type="pres">
      <dgm:prSet presAssocID="{5F712884-449D-4DB5-9953-28B7C76B95EA}" presName="parSh" presStyleLbl="node1" presStyleIdx="0" presStyleCnt="4"/>
      <dgm:spPr/>
    </dgm:pt>
    <dgm:pt modelId="{9AFA4903-C1AC-4872-B8FC-33B461DA35FC}" type="pres">
      <dgm:prSet presAssocID="{5F712884-449D-4DB5-9953-28B7C76B95EA}" presName="desTx" presStyleLbl="fgAcc1" presStyleIdx="0" presStyleCnt="4">
        <dgm:presLayoutVars>
          <dgm:bulletEnabled val="1"/>
        </dgm:presLayoutVars>
      </dgm:prSet>
      <dgm:spPr/>
    </dgm:pt>
    <dgm:pt modelId="{B4B2D37A-6F50-4E0F-B305-9EB4D512D773}" type="pres">
      <dgm:prSet presAssocID="{EB5FE175-6B6D-4195-A86F-6DFA96778160}" presName="sibTrans" presStyleLbl="sibTrans2D1" presStyleIdx="0" presStyleCnt="3" custAng="10800000"/>
      <dgm:spPr/>
    </dgm:pt>
    <dgm:pt modelId="{ADE18D45-E3E4-4C40-8D6C-3AC62ACE8299}" type="pres">
      <dgm:prSet presAssocID="{EB5FE175-6B6D-4195-A86F-6DFA96778160}" presName="connTx" presStyleLbl="sibTrans2D1" presStyleIdx="0" presStyleCnt="3"/>
      <dgm:spPr/>
    </dgm:pt>
    <dgm:pt modelId="{4D30E82E-B1D1-4836-AA5D-2AD3F6A52082}" type="pres">
      <dgm:prSet presAssocID="{981C2CD8-7E8A-4682-8B5A-A510268B34AC}" presName="composite" presStyleCnt="0"/>
      <dgm:spPr/>
    </dgm:pt>
    <dgm:pt modelId="{C084451C-3DBC-48CF-A871-B521FE90830A}" type="pres">
      <dgm:prSet presAssocID="{981C2CD8-7E8A-4682-8B5A-A510268B34AC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29D4F23-83F6-4C7C-9B29-72BF90EFE2CC}" type="pres">
      <dgm:prSet presAssocID="{981C2CD8-7E8A-4682-8B5A-A510268B34AC}" presName="parSh" presStyleLbl="node1" presStyleIdx="1" presStyleCnt="4"/>
      <dgm:spPr/>
    </dgm:pt>
    <dgm:pt modelId="{032BAEB6-0FB1-4780-AF60-2EFB8C965C77}" type="pres">
      <dgm:prSet presAssocID="{981C2CD8-7E8A-4682-8B5A-A510268B34AC}" presName="desTx" presStyleLbl="fgAcc1" presStyleIdx="1" presStyleCnt="4">
        <dgm:presLayoutVars>
          <dgm:bulletEnabled val="1"/>
        </dgm:presLayoutVars>
      </dgm:prSet>
      <dgm:spPr/>
    </dgm:pt>
    <dgm:pt modelId="{84DC82A2-8D59-472B-BE22-46F053C16CD5}" type="pres">
      <dgm:prSet presAssocID="{D7467A3A-2B78-4CDD-91C9-D96452997227}" presName="sibTrans" presStyleLbl="sibTrans2D1" presStyleIdx="1" presStyleCnt="3" custAng="10800000"/>
      <dgm:spPr/>
    </dgm:pt>
    <dgm:pt modelId="{E38B4FCE-9678-4085-AB99-40595BD6EB1C}" type="pres">
      <dgm:prSet presAssocID="{D7467A3A-2B78-4CDD-91C9-D96452997227}" presName="connTx" presStyleLbl="sibTrans2D1" presStyleIdx="1" presStyleCnt="3"/>
      <dgm:spPr/>
    </dgm:pt>
    <dgm:pt modelId="{A7DAE057-DF90-4B1D-8997-39328454C8BF}" type="pres">
      <dgm:prSet presAssocID="{DC2DF88C-35A0-4E30-A3E4-E002DC34F521}" presName="composite" presStyleCnt="0"/>
      <dgm:spPr/>
    </dgm:pt>
    <dgm:pt modelId="{D297B747-A2CF-41E4-A59D-391BC474F135}" type="pres">
      <dgm:prSet presAssocID="{DC2DF88C-35A0-4E30-A3E4-E002DC34F521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BF185BD-956E-4777-8763-980278E426BB}" type="pres">
      <dgm:prSet presAssocID="{DC2DF88C-35A0-4E30-A3E4-E002DC34F521}" presName="parSh" presStyleLbl="node1" presStyleIdx="2" presStyleCnt="4"/>
      <dgm:spPr/>
    </dgm:pt>
    <dgm:pt modelId="{1526152F-906E-4121-A143-DD130A011105}" type="pres">
      <dgm:prSet presAssocID="{DC2DF88C-35A0-4E30-A3E4-E002DC34F521}" presName="desTx" presStyleLbl="fgAcc1" presStyleIdx="2" presStyleCnt="4">
        <dgm:presLayoutVars>
          <dgm:bulletEnabled val="1"/>
        </dgm:presLayoutVars>
      </dgm:prSet>
      <dgm:spPr/>
    </dgm:pt>
    <dgm:pt modelId="{14AD0DAF-92D3-400A-A4E0-170D0AF84100}" type="pres">
      <dgm:prSet presAssocID="{4DFC88DE-E0F0-4976-9B83-58EADA7CE300}" presName="sibTrans" presStyleLbl="sibTrans2D1" presStyleIdx="2" presStyleCnt="3" custAng="10800000" custFlipVert="1"/>
      <dgm:spPr/>
    </dgm:pt>
    <dgm:pt modelId="{7E8F3DD0-4BD8-4C40-B882-1E8B5E423D90}" type="pres">
      <dgm:prSet presAssocID="{4DFC88DE-E0F0-4976-9B83-58EADA7CE300}" presName="connTx" presStyleLbl="sibTrans2D1" presStyleIdx="2" presStyleCnt="3"/>
      <dgm:spPr/>
    </dgm:pt>
    <dgm:pt modelId="{680AC8C3-1F16-413E-9EEB-B70CDD39FAED}" type="pres">
      <dgm:prSet presAssocID="{F5961DD5-682B-4D21-A827-30C64679BB5F}" presName="composite" presStyleCnt="0"/>
      <dgm:spPr/>
    </dgm:pt>
    <dgm:pt modelId="{4858D85A-2D02-42C7-A50A-A4E78D4F073F}" type="pres">
      <dgm:prSet presAssocID="{F5961DD5-682B-4D21-A827-30C64679BB5F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685B160-AC57-41A0-95FE-636A4391B913}" type="pres">
      <dgm:prSet presAssocID="{F5961DD5-682B-4D21-A827-30C64679BB5F}" presName="parSh" presStyleLbl="node1" presStyleIdx="3" presStyleCnt="4"/>
      <dgm:spPr/>
    </dgm:pt>
    <dgm:pt modelId="{893E387F-15C0-4F86-BCD4-13F52E420B46}" type="pres">
      <dgm:prSet presAssocID="{F5961DD5-682B-4D21-A827-30C64679BB5F}" presName="desTx" presStyleLbl="fgAcc1" presStyleIdx="3" presStyleCnt="4">
        <dgm:presLayoutVars>
          <dgm:bulletEnabled val="1"/>
        </dgm:presLayoutVars>
      </dgm:prSet>
      <dgm:spPr/>
    </dgm:pt>
  </dgm:ptLst>
  <dgm:cxnLst>
    <dgm:cxn modelId="{2E7ED20A-EAF9-2648-81ED-CD2B382429A8}" type="presOf" srcId="{981C2CD8-7E8A-4682-8B5A-A510268B34AC}" destId="{C084451C-3DBC-48CF-A871-B521FE90830A}" srcOrd="0" destOrd="0" presId="urn:microsoft.com/office/officeart/2005/8/layout/process3"/>
    <dgm:cxn modelId="{D998B319-C072-4BF0-B5CB-2075DB30B691}" srcId="{DC2DF88C-35A0-4E30-A3E4-E002DC34F521}" destId="{DF9FD532-8B13-446E-B6A3-59BDF574BCA8}" srcOrd="0" destOrd="0" parTransId="{3A79FA23-5F3F-4F7D-B4AC-A9C282166E18}" sibTransId="{31B32A6E-6E91-4EAA-96F6-92A0035B120A}"/>
    <dgm:cxn modelId="{7803511F-D877-8645-B9DF-F6953C5DA145}" type="presOf" srcId="{F5961DD5-682B-4D21-A827-30C64679BB5F}" destId="{D685B160-AC57-41A0-95FE-636A4391B913}" srcOrd="1" destOrd="0" presId="urn:microsoft.com/office/officeart/2005/8/layout/process3"/>
    <dgm:cxn modelId="{63DD6020-16FB-BA4A-9817-F3E6B75FB4BC}" type="presOf" srcId="{F5961DD5-682B-4D21-A827-30C64679BB5F}" destId="{4858D85A-2D02-42C7-A50A-A4E78D4F073F}" srcOrd="0" destOrd="0" presId="urn:microsoft.com/office/officeart/2005/8/layout/process3"/>
    <dgm:cxn modelId="{99383427-06EB-3048-ABA1-1A5ED5A5782A}" type="presOf" srcId="{4DFC88DE-E0F0-4976-9B83-58EADA7CE300}" destId="{14AD0DAF-92D3-400A-A4E0-170D0AF84100}" srcOrd="0" destOrd="0" presId="urn:microsoft.com/office/officeart/2005/8/layout/process3"/>
    <dgm:cxn modelId="{A075BA37-BAA4-DD4F-A603-E2F9AEBFD4D6}" type="presOf" srcId="{4DFC88DE-E0F0-4976-9B83-58EADA7CE300}" destId="{7E8F3DD0-4BD8-4C40-B882-1E8B5E423D90}" srcOrd="1" destOrd="0" presId="urn:microsoft.com/office/officeart/2005/8/layout/process3"/>
    <dgm:cxn modelId="{63D5015B-3865-4A4B-AEB1-FBEF0DE71B9A}" srcId="{CADE50C9-6A62-45AC-AF42-A90DC46A3209}" destId="{DC2DF88C-35A0-4E30-A3E4-E002DC34F521}" srcOrd="2" destOrd="0" parTransId="{9BB88C43-2261-4EC7-A70D-463964685938}" sibTransId="{4DFC88DE-E0F0-4976-9B83-58EADA7CE300}"/>
    <dgm:cxn modelId="{CADCE851-F359-8A41-A665-9997596FC829}" type="presOf" srcId="{CF1FE966-0BB0-47ED-84B3-EC7AB055925F}" destId="{032BAEB6-0FB1-4780-AF60-2EFB8C965C77}" srcOrd="0" destOrd="0" presId="urn:microsoft.com/office/officeart/2005/8/layout/process3"/>
    <dgm:cxn modelId="{85980657-40CC-D64D-BD44-59E57F79F05E}" type="presOf" srcId="{DC2DF88C-35A0-4E30-A3E4-E002DC34F521}" destId="{ABF185BD-956E-4777-8763-980278E426BB}" srcOrd="1" destOrd="0" presId="urn:microsoft.com/office/officeart/2005/8/layout/process3"/>
    <dgm:cxn modelId="{73708078-FDBA-43F4-96AB-FB14C4C2602F}" srcId="{CADE50C9-6A62-45AC-AF42-A90DC46A3209}" destId="{F5961DD5-682B-4D21-A827-30C64679BB5F}" srcOrd="3" destOrd="0" parTransId="{75D73089-01C8-4BC0-90ED-CA9D1B8E3ADF}" sibTransId="{CA7ED3B0-10D1-4E2F-8BA0-8D58C22A94D0}"/>
    <dgm:cxn modelId="{4F1D7D7C-256F-8841-8F36-B4ADAFC86A5A}" type="presOf" srcId="{CADE50C9-6A62-45AC-AF42-A90DC46A3209}" destId="{FDB6D5C0-0ED5-4B9D-9E48-126ED2C433C3}" srcOrd="0" destOrd="0" presId="urn:microsoft.com/office/officeart/2005/8/layout/process3"/>
    <dgm:cxn modelId="{89DA617E-B2B0-A647-944A-D3E81EE645B9}" type="presOf" srcId="{DF9FD532-8B13-446E-B6A3-59BDF574BCA8}" destId="{1526152F-906E-4121-A143-DD130A011105}" srcOrd="0" destOrd="0" presId="urn:microsoft.com/office/officeart/2005/8/layout/process3"/>
    <dgm:cxn modelId="{65211C80-2D8E-2049-A581-32A756560509}" type="presOf" srcId="{D7467A3A-2B78-4CDD-91C9-D96452997227}" destId="{E38B4FCE-9678-4085-AB99-40595BD6EB1C}" srcOrd="1" destOrd="0" presId="urn:microsoft.com/office/officeart/2005/8/layout/process3"/>
    <dgm:cxn modelId="{55246683-0A80-455D-B6B5-2B2736293CF2}" srcId="{5F712884-449D-4DB5-9953-28B7C76B95EA}" destId="{3C06DC45-D510-48CC-B9DC-C19564791119}" srcOrd="0" destOrd="0" parTransId="{65F5C7C6-EB25-442A-AB0B-B47F97609474}" sibTransId="{D1AB7263-DC38-4830-9C45-C1403EA8E20B}"/>
    <dgm:cxn modelId="{A5FCFD8B-1EBE-A545-BF14-F040334EEFC0}" type="presOf" srcId="{3C06DC45-D510-48CC-B9DC-C19564791119}" destId="{9AFA4903-C1AC-4872-B8FC-33B461DA35FC}" srcOrd="0" destOrd="0" presId="urn:microsoft.com/office/officeart/2005/8/layout/process3"/>
    <dgm:cxn modelId="{7A81218D-5146-40F9-9731-5BD21503537E}" srcId="{981C2CD8-7E8A-4682-8B5A-A510268B34AC}" destId="{CF1FE966-0BB0-47ED-84B3-EC7AB055925F}" srcOrd="0" destOrd="0" parTransId="{FB956851-3BB2-4FF1-A9D6-4692FA0EFDCA}" sibTransId="{831C3CE2-0F23-433C-85CA-9D194AAC5E20}"/>
    <dgm:cxn modelId="{4718CB8F-5000-E74F-901A-A46A8CD78BF1}" type="presOf" srcId="{72DB7378-4256-4528-8672-DEEF82828E57}" destId="{893E387F-15C0-4F86-BCD4-13F52E420B46}" srcOrd="0" destOrd="0" presId="urn:microsoft.com/office/officeart/2005/8/layout/process3"/>
    <dgm:cxn modelId="{5A087592-4170-8C46-A6F5-8BD79E52F896}" type="presOf" srcId="{5F712884-449D-4DB5-9953-28B7C76B95EA}" destId="{EF3A946E-96B3-4628-91EB-8B0A2A37DDB1}" srcOrd="0" destOrd="0" presId="urn:microsoft.com/office/officeart/2005/8/layout/process3"/>
    <dgm:cxn modelId="{56D04BA1-C897-B343-B8A8-5EAF549C27FF}" type="presOf" srcId="{5F712884-449D-4DB5-9953-28B7C76B95EA}" destId="{E252839F-D941-4E3B-BA68-AC653DAEAE4C}" srcOrd="1" destOrd="0" presId="urn:microsoft.com/office/officeart/2005/8/layout/process3"/>
    <dgm:cxn modelId="{2193ADA7-8549-124E-81A3-94A0749EA5C2}" type="presOf" srcId="{D7467A3A-2B78-4CDD-91C9-D96452997227}" destId="{84DC82A2-8D59-472B-BE22-46F053C16CD5}" srcOrd="0" destOrd="0" presId="urn:microsoft.com/office/officeart/2005/8/layout/process3"/>
    <dgm:cxn modelId="{5BBBD0A9-97DA-480E-AD44-1947C76CE5E6}" srcId="{CADE50C9-6A62-45AC-AF42-A90DC46A3209}" destId="{5F712884-449D-4DB5-9953-28B7C76B95EA}" srcOrd="0" destOrd="0" parTransId="{959B81DB-0329-4043-A334-D05EB5160B66}" sibTransId="{EB5FE175-6B6D-4195-A86F-6DFA96778160}"/>
    <dgm:cxn modelId="{6B72F9BC-B11D-4047-B5A7-FE8EF2D9EA90}" type="presOf" srcId="{981C2CD8-7E8A-4682-8B5A-A510268B34AC}" destId="{B29D4F23-83F6-4C7C-9B29-72BF90EFE2CC}" srcOrd="1" destOrd="0" presId="urn:microsoft.com/office/officeart/2005/8/layout/process3"/>
    <dgm:cxn modelId="{D95BF8C4-EEA0-4AAE-8693-AFAC7500B286}" srcId="{CADE50C9-6A62-45AC-AF42-A90DC46A3209}" destId="{981C2CD8-7E8A-4682-8B5A-A510268B34AC}" srcOrd="1" destOrd="0" parTransId="{1185AE54-EDEE-4D55-93F6-F7D354ED7C11}" sibTransId="{D7467A3A-2B78-4CDD-91C9-D96452997227}"/>
    <dgm:cxn modelId="{C85131D3-B539-3944-B65D-F8A86D1E5B16}" type="presOf" srcId="{EB5FE175-6B6D-4195-A86F-6DFA96778160}" destId="{B4B2D37A-6F50-4E0F-B305-9EB4D512D773}" srcOrd="0" destOrd="0" presId="urn:microsoft.com/office/officeart/2005/8/layout/process3"/>
    <dgm:cxn modelId="{90898DDB-606C-5548-8C86-C3D3F181AD7F}" type="presOf" srcId="{EB5FE175-6B6D-4195-A86F-6DFA96778160}" destId="{ADE18D45-E3E4-4C40-8D6C-3AC62ACE8299}" srcOrd="1" destOrd="0" presId="urn:microsoft.com/office/officeart/2005/8/layout/process3"/>
    <dgm:cxn modelId="{2A4D48E1-6639-4AC8-ABBF-C8A0D045AFB7}" srcId="{F5961DD5-682B-4D21-A827-30C64679BB5F}" destId="{72DB7378-4256-4528-8672-DEEF82828E57}" srcOrd="0" destOrd="0" parTransId="{97CEFC59-E261-4652-BC13-D71B45B5EC50}" sibTransId="{D0054105-F7A3-4CAE-89E2-0979360A932C}"/>
    <dgm:cxn modelId="{037765F7-EB96-AF4B-9923-9C171A2B3F4A}" type="presOf" srcId="{DC2DF88C-35A0-4E30-A3E4-E002DC34F521}" destId="{D297B747-A2CF-41E4-A59D-391BC474F135}" srcOrd="0" destOrd="0" presId="urn:microsoft.com/office/officeart/2005/8/layout/process3"/>
    <dgm:cxn modelId="{66424683-203A-5B42-A869-CA33CCB145A8}" type="presParOf" srcId="{FDB6D5C0-0ED5-4B9D-9E48-126ED2C433C3}" destId="{CFDB6B04-AAD5-42A2-8A40-C0EC4077F01E}" srcOrd="0" destOrd="0" presId="urn:microsoft.com/office/officeart/2005/8/layout/process3"/>
    <dgm:cxn modelId="{A1EBA8B9-26B0-9B4C-98F6-9856B9A431A6}" type="presParOf" srcId="{CFDB6B04-AAD5-42A2-8A40-C0EC4077F01E}" destId="{EF3A946E-96B3-4628-91EB-8B0A2A37DDB1}" srcOrd="0" destOrd="0" presId="urn:microsoft.com/office/officeart/2005/8/layout/process3"/>
    <dgm:cxn modelId="{631DB15E-CB4E-6947-85FE-2BFB984DBF2F}" type="presParOf" srcId="{CFDB6B04-AAD5-42A2-8A40-C0EC4077F01E}" destId="{E252839F-D941-4E3B-BA68-AC653DAEAE4C}" srcOrd="1" destOrd="0" presId="urn:microsoft.com/office/officeart/2005/8/layout/process3"/>
    <dgm:cxn modelId="{55AEC85E-7066-2146-87E5-F727E901C180}" type="presParOf" srcId="{CFDB6B04-AAD5-42A2-8A40-C0EC4077F01E}" destId="{9AFA4903-C1AC-4872-B8FC-33B461DA35FC}" srcOrd="2" destOrd="0" presId="urn:microsoft.com/office/officeart/2005/8/layout/process3"/>
    <dgm:cxn modelId="{0EAA3D76-F2B1-8D48-94A9-389B4AEAC260}" type="presParOf" srcId="{FDB6D5C0-0ED5-4B9D-9E48-126ED2C433C3}" destId="{B4B2D37A-6F50-4E0F-B305-9EB4D512D773}" srcOrd="1" destOrd="0" presId="urn:microsoft.com/office/officeart/2005/8/layout/process3"/>
    <dgm:cxn modelId="{B49D7BE7-DC4C-CB4F-B42C-A25E7A6A8F01}" type="presParOf" srcId="{B4B2D37A-6F50-4E0F-B305-9EB4D512D773}" destId="{ADE18D45-E3E4-4C40-8D6C-3AC62ACE8299}" srcOrd="0" destOrd="0" presId="urn:microsoft.com/office/officeart/2005/8/layout/process3"/>
    <dgm:cxn modelId="{7CD4B624-ECE1-AB4B-AF3F-E3327213AE15}" type="presParOf" srcId="{FDB6D5C0-0ED5-4B9D-9E48-126ED2C433C3}" destId="{4D30E82E-B1D1-4836-AA5D-2AD3F6A52082}" srcOrd="2" destOrd="0" presId="urn:microsoft.com/office/officeart/2005/8/layout/process3"/>
    <dgm:cxn modelId="{2B77970C-6756-894A-A56E-F6E33CAC456C}" type="presParOf" srcId="{4D30E82E-B1D1-4836-AA5D-2AD3F6A52082}" destId="{C084451C-3DBC-48CF-A871-B521FE90830A}" srcOrd="0" destOrd="0" presId="urn:microsoft.com/office/officeart/2005/8/layout/process3"/>
    <dgm:cxn modelId="{D12C907A-D4F3-964D-AA52-4BDE7318F49E}" type="presParOf" srcId="{4D30E82E-B1D1-4836-AA5D-2AD3F6A52082}" destId="{B29D4F23-83F6-4C7C-9B29-72BF90EFE2CC}" srcOrd="1" destOrd="0" presId="urn:microsoft.com/office/officeart/2005/8/layout/process3"/>
    <dgm:cxn modelId="{5B5B695A-6E90-A947-B80E-B54035B7E724}" type="presParOf" srcId="{4D30E82E-B1D1-4836-AA5D-2AD3F6A52082}" destId="{032BAEB6-0FB1-4780-AF60-2EFB8C965C77}" srcOrd="2" destOrd="0" presId="urn:microsoft.com/office/officeart/2005/8/layout/process3"/>
    <dgm:cxn modelId="{212E932B-59D0-DF43-B990-E0803BAA15A0}" type="presParOf" srcId="{FDB6D5C0-0ED5-4B9D-9E48-126ED2C433C3}" destId="{84DC82A2-8D59-472B-BE22-46F053C16CD5}" srcOrd="3" destOrd="0" presId="urn:microsoft.com/office/officeart/2005/8/layout/process3"/>
    <dgm:cxn modelId="{CF206BED-095E-C444-9FE0-AA6CABCCD14E}" type="presParOf" srcId="{84DC82A2-8D59-472B-BE22-46F053C16CD5}" destId="{E38B4FCE-9678-4085-AB99-40595BD6EB1C}" srcOrd="0" destOrd="0" presId="urn:microsoft.com/office/officeart/2005/8/layout/process3"/>
    <dgm:cxn modelId="{058DD62F-DC8F-0C46-A0AC-CC78686D6289}" type="presParOf" srcId="{FDB6D5C0-0ED5-4B9D-9E48-126ED2C433C3}" destId="{A7DAE057-DF90-4B1D-8997-39328454C8BF}" srcOrd="4" destOrd="0" presId="urn:microsoft.com/office/officeart/2005/8/layout/process3"/>
    <dgm:cxn modelId="{27F32DB8-9878-1C47-8191-E7A5BACDF483}" type="presParOf" srcId="{A7DAE057-DF90-4B1D-8997-39328454C8BF}" destId="{D297B747-A2CF-41E4-A59D-391BC474F135}" srcOrd="0" destOrd="0" presId="urn:microsoft.com/office/officeart/2005/8/layout/process3"/>
    <dgm:cxn modelId="{BA6CE122-5A53-6D46-9D7B-68008FF16FC7}" type="presParOf" srcId="{A7DAE057-DF90-4B1D-8997-39328454C8BF}" destId="{ABF185BD-956E-4777-8763-980278E426BB}" srcOrd="1" destOrd="0" presId="urn:microsoft.com/office/officeart/2005/8/layout/process3"/>
    <dgm:cxn modelId="{6ACC5F0F-7258-5841-9927-88F661A029BB}" type="presParOf" srcId="{A7DAE057-DF90-4B1D-8997-39328454C8BF}" destId="{1526152F-906E-4121-A143-DD130A011105}" srcOrd="2" destOrd="0" presId="urn:microsoft.com/office/officeart/2005/8/layout/process3"/>
    <dgm:cxn modelId="{D5C75A3A-84A8-7040-A22F-E9066428BB91}" type="presParOf" srcId="{FDB6D5C0-0ED5-4B9D-9E48-126ED2C433C3}" destId="{14AD0DAF-92D3-400A-A4E0-170D0AF84100}" srcOrd="5" destOrd="0" presId="urn:microsoft.com/office/officeart/2005/8/layout/process3"/>
    <dgm:cxn modelId="{E56C0885-F7BD-864D-928F-11E44992F0AB}" type="presParOf" srcId="{14AD0DAF-92D3-400A-A4E0-170D0AF84100}" destId="{7E8F3DD0-4BD8-4C40-B882-1E8B5E423D90}" srcOrd="0" destOrd="0" presId="urn:microsoft.com/office/officeart/2005/8/layout/process3"/>
    <dgm:cxn modelId="{AACCEF2F-C34B-734D-A0FD-18CCAC6F8658}" type="presParOf" srcId="{FDB6D5C0-0ED5-4B9D-9E48-126ED2C433C3}" destId="{680AC8C3-1F16-413E-9EEB-B70CDD39FAED}" srcOrd="6" destOrd="0" presId="urn:microsoft.com/office/officeart/2005/8/layout/process3"/>
    <dgm:cxn modelId="{B43D19E0-5708-6A4C-B6ED-9902F75588E5}" type="presParOf" srcId="{680AC8C3-1F16-413E-9EEB-B70CDD39FAED}" destId="{4858D85A-2D02-42C7-A50A-A4E78D4F073F}" srcOrd="0" destOrd="0" presId="urn:microsoft.com/office/officeart/2005/8/layout/process3"/>
    <dgm:cxn modelId="{89E60876-971D-3C44-8C7F-213CDE30BC5C}" type="presParOf" srcId="{680AC8C3-1F16-413E-9EEB-B70CDD39FAED}" destId="{D685B160-AC57-41A0-95FE-636A4391B913}" srcOrd="1" destOrd="0" presId="urn:microsoft.com/office/officeart/2005/8/layout/process3"/>
    <dgm:cxn modelId="{630E6127-998B-5244-9188-1E9FEB3BFEE6}" type="presParOf" srcId="{680AC8C3-1F16-413E-9EEB-B70CDD39FAED}" destId="{893E387F-15C0-4F86-BCD4-13F52E420B4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9DC3E3-E5F7-FC43-A324-55DEDA68ED5F}" type="doc">
      <dgm:prSet loTypeId="urn:microsoft.com/office/officeart/2005/8/layout/matrix1" loCatId="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1E262531-B154-B54B-A352-C0AACECE9C11}">
      <dgm:prSet phldrT="[Text]" custT="1"/>
      <dgm:spPr/>
      <dgm:t>
        <a:bodyPr/>
        <a:lstStyle/>
        <a:p>
          <a:pPr rtl="1"/>
          <a:r>
            <a:rPr lang="ar-SA" sz="3200" b="1" dirty="0"/>
            <a:t>التحديات</a:t>
          </a:r>
          <a:endParaRPr lang="en-US" sz="3200" b="1" dirty="0"/>
        </a:p>
      </dgm:t>
    </dgm:pt>
    <dgm:pt modelId="{0228D39E-18F4-454F-BDF6-BCBF1F1FD2F6}" type="parTrans" cxnId="{114BA790-4B27-4E44-AA1A-600E1B1EDA46}">
      <dgm:prSet/>
      <dgm:spPr/>
      <dgm:t>
        <a:bodyPr/>
        <a:lstStyle/>
        <a:p>
          <a:endParaRPr lang="en-US"/>
        </a:p>
      </dgm:t>
    </dgm:pt>
    <dgm:pt modelId="{852E33B9-8658-A64E-9DE7-55C99705C453}" type="sibTrans" cxnId="{114BA790-4B27-4E44-AA1A-600E1B1EDA46}">
      <dgm:prSet/>
      <dgm:spPr/>
      <dgm:t>
        <a:bodyPr/>
        <a:lstStyle/>
        <a:p>
          <a:endParaRPr lang="en-US"/>
        </a:p>
      </dgm:t>
    </dgm:pt>
    <dgm:pt modelId="{CB293800-F4DA-7D40-9E16-3F529975902B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78A5DA08-35CC-8543-B9EB-E0C74897D3B6}" type="parTrans" cxnId="{C83B7FA9-5D08-BC4F-ACFB-8099AB827FF2}">
      <dgm:prSet/>
      <dgm:spPr/>
      <dgm:t>
        <a:bodyPr/>
        <a:lstStyle/>
        <a:p>
          <a:endParaRPr lang="en-US"/>
        </a:p>
      </dgm:t>
    </dgm:pt>
    <dgm:pt modelId="{0CB7308F-CA81-AC4E-8C90-228588641BD6}" type="sibTrans" cxnId="{C83B7FA9-5D08-BC4F-ACFB-8099AB827FF2}">
      <dgm:prSet/>
      <dgm:spPr/>
      <dgm:t>
        <a:bodyPr/>
        <a:lstStyle/>
        <a:p>
          <a:endParaRPr lang="en-US"/>
        </a:p>
      </dgm:t>
    </dgm:pt>
    <dgm:pt modelId="{5544B6AA-2222-384C-B52C-ACCC1497ACAA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7E5FA5EE-D0B7-6E43-ABD0-98159375CE9D}" type="parTrans" cxnId="{7E90E09A-EF68-1548-A4AE-613F8956BC57}">
      <dgm:prSet/>
      <dgm:spPr/>
      <dgm:t>
        <a:bodyPr/>
        <a:lstStyle/>
        <a:p>
          <a:endParaRPr lang="en-US"/>
        </a:p>
      </dgm:t>
    </dgm:pt>
    <dgm:pt modelId="{3D5891C4-4906-B34E-8FAD-0DF283FF608A}" type="sibTrans" cxnId="{7E90E09A-EF68-1548-A4AE-613F8956BC57}">
      <dgm:prSet/>
      <dgm:spPr/>
      <dgm:t>
        <a:bodyPr/>
        <a:lstStyle/>
        <a:p>
          <a:endParaRPr lang="en-US"/>
        </a:p>
      </dgm:t>
    </dgm:pt>
    <dgm:pt modelId="{EE06E1D2-FADF-4148-B636-74AF649174F8}">
      <dgm:prSet phldrT="[Text]" custT="1"/>
      <dgm:spPr/>
      <dgm:t>
        <a:bodyPr/>
        <a:lstStyle/>
        <a:p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C2AEC364-F81E-A84C-A6EA-1754C0BB70E1}" type="parTrans" cxnId="{43836899-D0E1-5746-8438-93A813FAA7A4}">
      <dgm:prSet/>
      <dgm:spPr/>
      <dgm:t>
        <a:bodyPr/>
        <a:lstStyle/>
        <a:p>
          <a:endParaRPr lang="en-US"/>
        </a:p>
      </dgm:t>
    </dgm:pt>
    <dgm:pt modelId="{5E78A374-B6DC-EC4C-A2C4-ADC1AA272D01}" type="sibTrans" cxnId="{43836899-D0E1-5746-8438-93A813FAA7A4}">
      <dgm:prSet/>
      <dgm:spPr/>
      <dgm:t>
        <a:bodyPr/>
        <a:lstStyle/>
        <a:p>
          <a:endParaRPr lang="en-US"/>
        </a:p>
      </dgm:t>
    </dgm:pt>
    <dgm:pt modelId="{5F2EB080-E0D0-4240-B333-0943547A9D5C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1F57FFDE-A7D3-DD45-BA90-39B5AF2733DE}" type="parTrans" cxnId="{14621452-DADE-FF4D-8E8B-A7C4FB981D41}">
      <dgm:prSet/>
      <dgm:spPr/>
      <dgm:t>
        <a:bodyPr/>
        <a:lstStyle/>
        <a:p>
          <a:endParaRPr lang="en-US"/>
        </a:p>
      </dgm:t>
    </dgm:pt>
    <dgm:pt modelId="{94BF019E-F86B-ED4E-9B2F-91D3D04BB909}" type="sibTrans" cxnId="{14621452-DADE-FF4D-8E8B-A7C4FB981D41}">
      <dgm:prSet/>
      <dgm:spPr/>
      <dgm:t>
        <a:bodyPr/>
        <a:lstStyle/>
        <a:p>
          <a:pPr rtl="1"/>
          <a:endParaRPr lang="en-US"/>
        </a:p>
      </dgm:t>
    </dgm:pt>
    <dgm:pt modelId="{20576DBB-D2DA-EB46-ACD6-B1CC8E0420B6}" type="pres">
      <dgm:prSet presAssocID="{929DC3E3-E5F7-FC43-A324-55DEDA68ED5F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E17844F-9124-E245-902E-998B3E637A1C}" type="pres">
      <dgm:prSet presAssocID="{929DC3E3-E5F7-FC43-A324-55DEDA68ED5F}" presName="matrix" presStyleCnt="0"/>
      <dgm:spPr/>
    </dgm:pt>
    <dgm:pt modelId="{2F1C1A41-D085-9449-B54D-F058D0DB1125}" type="pres">
      <dgm:prSet presAssocID="{929DC3E3-E5F7-FC43-A324-55DEDA68ED5F}" presName="tile1" presStyleLbl="node1" presStyleIdx="0" presStyleCnt="4" custLinFactNeighborX="-4333" custLinFactNeighborY="-6500"/>
      <dgm:spPr/>
    </dgm:pt>
    <dgm:pt modelId="{A3FD5DBC-C7EB-7E41-91B1-158DC8B445AA}" type="pres">
      <dgm:prSet presAssocID="{929DC3E3-E5F7-FC43-A324-55DEDA68ED5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96FDFA6-8E1B-FE40-A609-95E39505850E}" type="pres">
      <dgm:prSet presAssocID="{929DC3E3-E5F7-FC43-A324-55DEDA68ED5F}" presName="tile2" presStyleLbl="node1" presStyleIdx="1" presStyleCnt="4" custLinFactNeighborX="7987" custLinFactNeighborY="-7583"/>
      <dgm:spPr/>
    </dgm:pt>
    <dgm:pt modelId="{3937A209-F5B8-FF48-9E84-BA706DB402E0}" type="pres">
      <dgm:prSet presAssocID="{929DC3E3-E5F7-FC43-A324-55DEDA68ED5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6958B53-D64F-2141-9D0C-D44CC6326764}" type="pres">
      <dgm:prSet presAssocID="{929DC3E3-E5F7-FC43-A324-55DEDA68ED5F}" presName="tile3" presStyleLbl="node1" presStyleIdx="2" presStyleCnt="4"/>
      <dgm:spPr/>
    </dgm:pt>
    <dgm:pt modelId="{AA7F7BFB-382E-274F-8CE8-57AFB062AA28}" type="pres">
      <dgm:prSet presAssocID="{929DC3E3-E5F7-FC43-A324-55DEDA68ED5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D01FCAD-3AD4-674D-AAA2-3BF283CE82C0}" type="pres">
      <dgm:prSet presAssocID="{929DC3E3-E5F7-FC43-A324-55DEDA68ED5F}" presName="tile4" presStyleLbl="node1" presStyleIdx="3" presStyleCnt="4"/>
      <dgm:spPr/>
    </dgm:pt>
    <dgm:pt modelId="{13917AAB-A4E2-634E-A0C6-BEC4ED47AC19}" type="pres">
      <dgm:prSet presAssocID="{929DC3E3-E5F7-FC43-A324-55DEDA68ED5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B1572187-02D5-5F44-B7B9-6D37A2BF0570}" type="pres">
      <dgm:prSet presAssocID="{929DC3E3-E5F7-FC43-A324-55DEDA68ED5F}" presName="centerTile" presStyleLbl="fgShp" presStyleIdx="0" presStyleCnt="1" custScaleX="118801" custScaleY="118801">
        <dgm:presLayoutVars>
          <dgm:chMax val="0"/>
          <dgm:chPref val="0"/>
        </dgm:presLayoutVars>
      </dgm:prSet>
      <dgm:spPr/>
    </dgm:pt>
  </dgm:ptLst>
  <dgm:cxnLst>
    <dgm:cxn modelId="{9059161E-146D-9D4C-A9ED-7EB223F26FFE}" type="presOf" srcId="{CB293800-F4DA-7D40-9E16-3F529975902B}" destId="{2F1C1A41-D085-9449-B54D-F058D0DB1125}" srcOrd="0" destOrd="0" presId="urn:microsoft.com/office/officeart/2005/8/layout/matrix1"/>
    <dgm:cxn modelId="{C78C832E-D240-3744-B4F4-BBC25D54E5C6}" type="presOf" srcId="{1E262531-B154-B54B-A352-C0AACECE9C11}" destId="{B1572187-02D5-5F44-B7B9-6D37A2BF0570}" srcOrd="0" destOrd="0" presId="urn:microsoft.com/office/officeart/2005/8/layout/matrix1"/>
    <dgm:cxn modelId="{2EE2063D-3DF5-1F4B-ABA7-DCC733519B62}" type="presOf" srcId="{929DC3E3-E5F7-FC43-A324-55DEDA68ED5F}" destId="{20576DBB-D2DA-EB46-ACD6-B1CC8E0420B6}" srcOrd="0" destOrd="0" presId="urn:microsoft.com/office/officeart/2005/8/layout/matrix1"/>
    <dgm:cxn modelId="{14621452-DADE-FF4D-8E8B-A7C4FB981D41}" srcId="{1E262531-B154-B54B-A352-C0AACECE9C11}" destId="{5F2EB080-E0D0-4240-B333-0943547A9D5C}" srcOrd="3" destOrd="0" parTransId="{1F57FFDE-A7D3-DD45-BA90-39B5AF2733DE}" sibTransId="{94BF019E-F86B-ED4E-9B2F-91D3D04BB909}"/>
    <dgm:cxn modelId="{114BA790-4B27-4E44-AA1A-600E1B1EDA46}" srcId="{929DC3E3-E5F7-FC43-A324-55DEDA68ED5F}" destId="{1E262531-B154-B54B-A352-C0AACECE9C11}" srcOrd="0" destOrd="0" parTransId="{0228D39E-18F4-454F-BDF6-BCBF1F1FD2F6}" sibTransId="{852E33B9-8658-A64E-9DE7-55C99705C453}"/>
    <dgm:cxn modelId="{43836899-D0E1-5746-8438-93A813FAA7A4}" srcId="{1E262531-B154-B54B-A352-C0AACECE9C11}" destId="{EE06E1D2-FADF-4148-B636-74AF649174F8}" srcOrd="2" destOrd="0" parTransId="{C2AEC364-F81E-A84C-A6EA-1754C0BB70E1}" sibTransId="{5E78A374-B6DC-EC4C-A2C4-ADC1AA272D01}"/>
    <dgm:cxn modelId="{7E90E09A-EF68-1548-A4AE-613F8956BC57}" srcId="{1E262531-B154-B54B-A352-C0AACECE9C11}" destId="{5544B6AA-2222-384C-B52C-ACCC1497ACAA}" srcOrd="1" destOrd="0" parTransId="{7E5FA5EE-D0B7-6E43-ABD0-98159375CE9D}" sibTransId="{3D5891C4-4906-B34E-8FAD-0DF283FF608A}"/>
    <dgm:cxn modelId="{660411A1-DA2A-DC4F-AE08-C9C760EAF67A}" type="presOf" srcId="{EE06E1D2-FADF-4148-B636-74AF649174F8}" destId="{A6958B53-D64F-2141-9D0C-D44CC6326764}" srcOrd="0" destOrd="0" presId="urn:microsoft.com/office/officeart/2005/8/layout/matrix1"/>
    <dgm:cxn modelId="{C83B7FA9-5D08-BC4F-ACFB-8099AB827FF2}" srcId="{1E262531-B154-B54B-A352-C0AACECE9C11}" destId="{CB293800-F4DA-7D40-9E16-3F529975902B}" srcOrd="0" destOrd="0" parTransId="{78A5DA08-35CC-8543-B9EB-E0C74897D3B6}" sibTransId="{0CB7308F-CA81-AC4E-8C90-228588641BD6}"/>
    <dgm:cxn modelId="{1DC80EAD-956E-304D-A8BD-C94E81B63435}" type="presOf" srcId="{5F2EB080-E0D0-4240-B333-0943547A9D5C}" destId="{13917AAB-A4E2-634E-A0C6-BEC4ED47AC19}" srcOrd="1" destOrd="0" presId="urn:microsoft.com/office/officeart/2005/8/layout/matrix1"/>
    <dgm:cxn modelId="{3DE01FAD-10C3-6F45-AA07-3218C04714D0}" type="presOf" srcId="{EE06E1D2-FADF-4148-B636-74AF649174F8}" destId="{AA7F7BFB-382E-274F-8CE8-57AFB062AA28}" srcOrd="1" destOrd="0" presId="urn:microsoft.com/office/officeart/2005/8/layout/matrix1"/>
    <dgm:cxn modelId="{EEF0D6C7-B590-F849-B085-896D59DC2F88}" type="presOf" srcId="{5544B6AA-2222-384C-B52C-ACCC1497ACAA}" destId="{696FDFA6-8E1B-FE40-A609-95E39505850E}" srcOrd="0" destOrd="0" presId="urn:microsoft.com/office/officeart/2005/8/layout/matrix1"/>
    <dgm:cxn modelId="{23E418CE-D189-D34E-9732-79360196CCB4}" type="presOf" srcId="{5F2EB080-E0D0-4240-B333-0943547A9D5C}" destId="{4D01FCAD-3AD4-674D-AAA2-3BF283CE82C0}" srcOrd="0" destOrd="0" presId="urn:microsoft.com/office/officeart/2005/8/layout/matrix1"/>
    <dgm:cxn modelId="{B587E4D5-1714-F049-A172-70ABA6A3CCA8}" type="presOf" srcId="{CB293800-F4DA-7D40-9E16-3F529975902B}" destId="{A3FD5DBC-C7EB-7E41-91B1-158DC8B445AA}" srcOrd="1" destOrd="0" presId="urn:microsoft.com/office/officeart/2005/8/layout/matrix1"/>
    <dgm:cxn modelId="{54ECEDFB-057D-FC42-907C-586EFED0FAEA}" type="presOf" srcId="{5544B6AA-2222-384C-B52C-ACCC1497ACAA}" destId="{3937A209-F5B8-FF48-9E84-BA706DB402E0}" srcOrd="1" destOrd="0" presId="urn:microsoft.com/office/officeart/2005/8/layout/matrix1"/>
    <dgm:cxn modelId="{FE712B77-029C-2B45-AD6F-09DEDB6C5AA2}" type="presParOf" srcId="{20576DBB-D2DA-EB46-ACD6-B1CC8E0420B6}" destId="{DE17844F-9124-E245-902E-998B3E637A1C}" srcOrd="0" destOrd="0" presId="urn:microsoft.com/office/officeart/2005/8/layout/matrix1"/>
    <dgm:cxn modelId="{0BE73583-3F9D-2249-BA3E-DBD631D4BFF0}" type="presParOf" srcId="{DE17844F-9124-E245-902E-998B3E637A1C}" destId="{2F1C1A41-D085-9449-B54D-F058D0DB1125}" srcOrd="0" destOrd="0" presId="urn:microsoft.com/office/officeart/2005/8/layout/matrix1"/>
    <dgm:cxn modelId="{60C9E833-B6A2-3244-A10B-E2E32C1B13B6}" type="presParOf" srcId="{DE17844F-9124-E245-902E-998B3E637A1C}" destId="{A3FD5DBC-C7EB-7E41-91B1-158DC8B445AA}" srcOrd="1" destOrd="0" presId="urn:microsoft.com/office/officeart/2005/8/layout/matrix1"/>
    <dgm:cxn modelId="{A723EC87-6B3A-914A-B42A-B4AD4103313A}" type="presParOf" srcId="{DE17844F-9124-E245-902E-998B3E637A1C}" destId="{696FDFA6-8E1B-FE40-A609-95E39505850E}" srcOrd="2" destOrd="0" presId="urn:microsoft.com/office/officeart/2005/8/layout/matrix1"/>
    <dgm:cxn modelId="{552792FB-A736-3F40-92A3-DFBC03B4AC50}" type="presParOf" srcId="{DE17844F-9124-E245-902E-998B3E637A1C}" destId="{3937A209-F5B8-FF48-9E84-BA706DB402E0}" srcOrd="3" destOrd="0" presId="urn:microsoft.com/office/officeart/2005/8/layout/matrix1"/>
    <dgm:cxn modelId="{461A6A49-650C-D84B-97BF-172D656C51B3}" type="presParOf" srcId="{DE17844F-9124-E245-902E-998B3E637A1C}" destId="{A6958B53-D64F-2141-9D0C-D44CC6326764}" srcOrd="4" destOrd="0" presId="urn:microsoft.com/office/officeart/2005/8/layout/matrix1"/>
    <dgm:cxn modelId="{5202FADF-8E81-9D49-9647-5A8327B860CE}" type="presParOf" srcId="{DE17844F-9124-E245-902E-998B3E637A1C}" destId="{AA7F7BFB-382E-274F-8CE8-57AFB062AA28}" srcOrd="5" destOrd="0" presId="urn:microsoft.com/office/officeart/2005/8/layout/matrix1"/>
    <dgm:cxn modelId="{D7AFFABC-5CE5-1743-8B50-71268617EE23}" type="presParOf" srcId="{DE17844F-9124-E245-902E-998B3E637A1C}" destId="{4D01FCAD-3AD4-674D-AAA2-3BF283CE82C0}" srcOrd="6" destOrd="0" presId="urn:microsoft.com/office/officeart/2005/8/layout/matrix1"/>
    <dgm:cxn modelId="{2D7B6B7B-55F3-624C-B2ED-E9797C091DA7}" type="presParOf" srcId="{DE17844F-9124-E245-902E-998B3E637A1C}" destId="{13917AAB-A4E2-634E-A0C6-BEC4ED47AC19}" srcOrd="7" destOrd="0" presId="urn:microsoft.com/office/officeart/2005/8/layout/matrix1"/>
    <dgm:cxn modelId="{D33AC612-C300-D346-96A1-B47D764B7A02}" type="presParOf" srcId="{20576DBB-D2DA-EB46-ACD6-B1CC8E0420B6}" destId="{B1572187-02D5-5F44-B7B9-6D37A2BF057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2839F-D941-4E3B-BA68-AC653DAEAE4C}">
      <dsp:nvSpPr>
        <dsp:cNvPr id="0" name=""/>
        <dsp:cNvSpPr/>
      </dsp:nvSpPr>
      <dsp:spPr>
        <a:xfrm>
          <a:off x="1328" y="1278450"/>
          <a:ext cx="1669286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rgbClr val="002060"/>
            </a:gs>
          </a:gsLst>
          <a:lin ang="5400000" scaled="0"/>
        </a:gradFill>
        <a:ln>
          <a:solidFill>
            <a:srgbClr val="5589AB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BH" sz="2200" kern="1200" dirty="0"/>
            <a:t>الخطوة الرابعة</a:t>
          </a:r>
          <a:endParaRPr lang="en-US" sz="2200" kern="1200" dirty="0"/>
        </a:p>
      </dsp:txBody>
      <dsp:txXfrm>
        <a:off x="1328" y="1278450"/>
        <a:ext cx="1669286" cy="633600"/>
      </dsp:txXfrm>
    </dsp:sp>
    <dsp:sp modelId="{9AFA4903-C1AC-4872-B8FC-33B461DA35FC}">
      <dsp:nvSpPr>
        <dsp:cNvPr id="0" name=""/>
        <dsp:cNvSpPr/>
      </dsp:nvSpPr>
      <dsp:spPr>
        <a:xfrm>
          <a:off x="343230" y="1912049"/>
          <a:ext cx="1669286" cy="12672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BH" sz="2200" kern="1200" dirty="0"/>
            <a:t>قدم وصف لهذه الخطوة</a:t>
          </a:r>
          <a:endParaRPr lang="en-US" sz="2200" kern="1200" dirty="0"/>
        </a:p>
      </dsp:txBody>
      <dsp:txXfrm>
        <a:off x="380345" y="1949164"/>
        <a:ext cx="1595056" cy="1192970"/>
      </dsp:txXfrm>
    </dsp:sp>
    <dsp:sp modelId="{B4B2D37A-6F50-4E0F-B305-9EB4D512D773}">
      <dsp:nvSpPr>
        <dsp:cNvPr id="0" name=""/>
        <dsp:cNvSpPr/>
      </dsp:nvSpPr>
      <dsp:spPr>
        <a:xfrm rot="10800000">
          <a:off x="1923672" y="13874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2048353" y="1470568"/>
        <a:ext cx="411801" cy="249362"/>
      </dsp:txXfrm>
    </dsp:sp>
    <dsp:sp modelId="{B29D4F23-83F6-4C7C-9B29-72BF90EFE2CC}">
      <dsp:nvSpPr>
        <dsp:cNvPr id="0" name=""/>
        <dsp:cNvSpPr/>
      </dsp:nvSpPr>
      <dsp:spPr>
        <a:xfrm>
          <a:off x="2682846" y="1278450"/>
          <a:ext cx="1669286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BH" sz="2200" kern="1200" dirty="0"/>
            <a:t>الخطوة الثالثة </a:t>
          </a:r>
          <a:endParaRPr lang="en-US" sz="2200" kern="1200" dirty="0"/>
        </a:p>
      </dsp:txBody>
      <dsp:txXfrm>
        <a:off x="2682846" y="1278450"/>
        <a:ext cx="1669286" cy="633600"/>
      </dsp:txXfrm>
    </dsp:sp>
    <dsp:sp modelId="{032BAEB6-0FB1-4780-AF60-2EFB8C965C77}">
      <dsp:nvSpPr>
        <dsp:cNvPr id="0" name=""/>
        <dsp:cNvSpPr/>
      </dsp:nvSpPr>
      <dsp:spPr>
        <a:xfrm>
          <a:off x="3024748" y="1912049"/>
          <a:ext cx="1669286" cy="12672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BH" sz="2200" kern="1200" dirty="0"/>
            <a:t>قدم وصف لهذه الخطوة</a:t>
          </a:r>
          <a:endParaRPr lang="en-US" sz="2200" kern="1200" dirty="0"/>
        </a:p>
      </dsp:txBody>
      <dsp:txXfrm>
        <a:off x="3061863" y="1949164"/>
        <a:ext cx="1595056" cy="1192970"/>
      </dsp:txXfrm>
    </dsp:sp>
    <dsp:sp modelId="{84DC82A2-8D59-472B-BE22-46F053C16CD5}">
      <dsp:nvSpPr>
        <dsp:cNvPr id="0" name=""/>
        <dsp:cNvSpPr/>
      </dsp:nvSpPr>
      <dsp:spPr>
        <a:xfrm rot="10800000">
          <a:off x="4605191" y="13874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4729872" y="1470568"/>
        <a:ext cx="411801" cy="249362"/>
      </dsp:txXfrm>
    </dsp:sp>
    <dsp:sp modelId="{ABF185BD-956E-4777-8763-980278E426BB}">
      <dsp:nvSpPr>
        <dsp:cNvPr id="0" name=""/>
        <dsp:cNvSpPr/>
      </dsp:nvSpPr>
      <dsp:spPr>
        <a:xfrm>
          <a:off x="5364364" y="1278450"/>
          <a:ext cx="1669286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BH" sz="2200" kern="1200" dirty="0"/>
            <a:t>الخطوة الثانية</a:t>
          </a:r>
          <a:endParaRPr lang="en-US" sz="2200" kern="1200" dirty="0"/>
        </a:p>
      </dsp:txBody>
      <dsp:txXfrm>
        <a:off x="5364364" y="1278450"/>
        <a:ext cx="1669286" cy="633600"/>
      </dsp:txXfrm>
    </dsp:sp>
    <dsp:sp modelId="{1526152F-906E-4121-A143-DD130A011105}">
      <dsp:nvSpPr>
        <dsp:cNvPr id="0" name=""/>
        <dsp:cNvSpPr/>
      </dsp:nvSpPr>
      <dsp:spPr>
        <a:xfrm>
          <a:off x="5706266" y="1912049"/>
          <a:ext cx="1669286" cy="12672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BH" sz="2200" kern="1200" dirty="0"/>
            <a:t>قدم وصف لهذه الخطوة</a:t>
          </a:r>
          <a:endParaRPr lang="en-US" sz="2200" kern="1200" dirty="0"/>
        </a:p>
      </dsp:txBody>
      <dsp:txXfrm>
        <a:off x="5743381" y="1949164"/>
        <a:ext cx="1595056" cy="1192970"/>
      </dsp:txXfrm>
    </dsp:sp>
    <dsp:sp modelId="{14AD0DAF-92D3-400A-A4E0-170D0AF84100}">
      <dsp:nvSpPr>
        <dsp:cNvPr id="0" name=""/>
        <dsp:cNvSpPr/>
      </dsp:nvSpPr>
      <dsp:spPr>
        <a:xfrm rot="10800000" flipV="1">
          <a:off x="7286709" y="13874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 rot="-10800000">
        <a:off x="7411390" y="1470568"/>
        <a:ext cx="411801" cy="249362"/>
      </dsp:txXfrm>
    </dsp:sp>
    <dsp:sp modelId="{D685B160-AC57-41A0-95FE-636A4391B913}">
      <dsp:nvSpPr>
        <dsp:cNvPr id="0" name=""/>
        <dsp:cNvSpPr/>
      </dsp:nvSpPr>
      <dsp:spPr>
        <a:xfrm>
          <a:off x="8045882" y="1278450"/>
          <a:ext cx="1669286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BH" sz="2200" kern="1200" dirty="0"/>
            <a:t>الخطوة الاولى</a:t>
          </a:r>
          <a:endParaRPr lang="en-US" sz="2200" kern="1200" dirty="0"/>
        </a:p>
      </dsp:txBody>
      <dsp:txXfrm>
        <a:off x="8045882" y="1278450"/>
        <a:ext cx="1669286" cy="633600"/>
      </dsp:txXfrm>
    </dsp:sp>
    <dsp:sp modelId="{893E387F-15C0-4F86-BCD4-13F52E420B46}">
      <dsp:nvSpPr>
        <dsp:cNvPr id="0" name=""/>
        <dsp:cNvSpPr/>
      </dsp:nvSpPr>
      <dsp:spPr>
        <a:xfrm>
          <a:off x="8387784" y="1912049"/>
          <a:ext cx="1669286" cy="12672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BH" sz="2200" kern="1200" dirty="0"/>
            <a:t>قدم وصف لهذه الخطوة</a:t>
          </a:r>
          <a:endParaRPr lang="en-US" sz="2200" kern="1200" dirty="0"/>
        </a:p>
      </dsp:txBody>
      <dsp:txXfrm>
        <a:off x="8424899" y="1949164"/>
        <a:ext cx="1595056" cy="11929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C1A41-D085-9449-B54D-F058D0DB1125}">
      <dsp:nvSpPr>
        <dsp:cNvPr id="0" name=""/>
        <dsp:cNvSpPr/>
      </dsp:nvSpPr>
      <dsp:spPr>
        <a:xfrm rot="16200000">
          <a:off x="489372" y="-489372"/>
          <a:ext cx="1957494" cy="2936240"/>
        </a:xfrm>
        <a:prstGeom prst="round1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5400000">
        <a:off x="-1" y="1"/>
        <a:ext cx="2936240" cy="1468120"/>
      </dsp:txXfrm>
    </dsp:sp>
    <dsp:sp modelId="{696FDFA6-8E1B-FE40-A609-95E39505850E}">
      <dsp:nvSpPr>
        <dsp:cNvPr id="0" name=""/>
        <dsp:cNvSpPr/>
      </dsp:nvSpPr>
      <dsp:spPr>
        <a:xfrm>
          <a:off x="2936240" y="0"/>
          <a:ext cx="2936240" cy="1957494"/>
        </a:xfrm>
        <a:prstGeom prst="round1Rect">
          <a:avLst/>
        </a:prstGeom>
        <a:solidFill>
          <a:schemeClr val="accent1">
            <a:shade val="80000"/>
            <a:hueOff val="90421"/>
            <a:satOff val="1725"/>
            <a:lumOff val="76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>
        <a:off x="2936240" y="0"/>
        <a:ext cx="2936240" cy="1468120"/>
      </dsp:txXfrm>
    </dsp:sp>
    <dsp:sp modelId="{A6958B53-D64F-2141-9D0C-D44CC6326764}">
      <dsp:nvSpPr>
        <dsp:cNvPr id="0" name=""/>
        <dsp:cNvSpPr/>
      </dsp:nvSpPr>
      <dsp:spPr>
        <a:xfrm rot="10800000">
          <a:off x="0" y="1957494"/>
          <a:ext cx="2936240" cy="1957494"/>
        </a:xfrm>
        <a:prstGeom prst="round1Rect">
          <a:avLst/>
        </a:prstGeom>
        <a:solidFill>
          <a:schemeClr val="accent1">
            <a:shade val="80000"/>
            <a:hueOff val="180842"/>
            <a:satOff val="3450"/>
            <a:lumOff val="152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10800000">
        <a:off x="0" y="2446867"/>
        <a:ext cx="2936240" cy="1468120"/>
      </dsp:txXfrm>
    </dsp:sp>
    <dsp:sp modelId="{4D01FCAD-3AD4-674D-AAA2-3BF283CE82C0}">
      <dsp:nvSpPr>
        <dsp:cNvPr id="0" name=""/>
        <dsp:cNvSpPr/>
      </dsp:nvSpPr>
      <dsp:spPr>
        <a:xfrm rot="5400000">
          <a:off x="3425612" y="1468121"/>
          <a:ext cx="1957494" cy="2936240"/>
        </a:xfrm>
        <a:prstGeom prst="round1Rect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-5400000">
        <a:off x="2936239" y="2446867"/>
        <a:ext cx="2936240" cy="1468120"/>
      </dsp:txXfrm>
    </dsp:sp>
    <dsp:sp modelId="{B1572187-02D5-5F44-B7B9-6D37A2BF0570}">
      <dsp:nvSpPr>
        <dsp:cNvPr id="0" name=""/>
        <dsp:cNvSpPr/>
      </dsp:nvSpPr>
      <dsp:spPr>
        <a:xfrm>
          <a:off x="1889755" y="1376113"/>
          <a:ext cx="2092969" cy="1162761"/>
        </a:xfrm>
        <a:prstGeom prst="round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1" kern="1200" dirty="0"/>
            <a:t>التحديات</a:t>
          </a:r>
          <a:endParaRPr lang="en-US" sz="3200" b="1" kern="1200" dirty="0"/>
        </a:p>
      </dsp:txBody>
      <dsp:txXfrm>
        <a:off x="1946516" y="1432874"/>
        <a:ext cx="1979447" cy="1049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091F0-B3A7-4161-889B-E5AC4B388D3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168EB-3F25-4596-805D-A3530777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690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168EB-3F25-4596-805D-A3530777D9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35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4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7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3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1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2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6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8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28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8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BDDC6-8BE2-C242-9D6E-456E61E1D41E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5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847044"/>
            <a:ext cx="12192000" cy="1190524"/>
          </a:xfrm>
          <a:prstGeom prst="rect">
            <a:avLst/>
          </a:prstGeom>
          <a:solidFill>
            <a:srgbClr val="FCD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Google Shape;60;p13">
            <a:extLst>
              <a:ext uri="{FF2B5EF4-FFF2-40B4-BE49-F238E27FC236}">
                <a16:creationId xmlns:a16="http://schemas.microsoft.com/office/drawing/2014/main" id="{173591A3-ECDA-054D-81AE-1E8A24A4C833}"/>
              </a:ext>
            </a:extLst>
          </p:cNvPr>
          <p:cNvSpPr txBox="1"/>
          <p:nvPr/>
        </p:nvSpPr>
        <p:spPr>
          <a:xfrm>
            <a:off x="5221423" y="4124936"/>
            <a:ext cx="1808414" cy="382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47" tIns="19047" rIns="19047" bIns="19047" anchor="t" anchorCtr="0">
            <a:no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600" dirty="0">
                <a:sym typeface="Oswald"/>
              </a:rPr>
              <a:t>ال</a:t>
            </a:r>
            <a:r>
              <a:rPr lang="ar-BH" sz="1600" dirty="0">
                <a:sym typeface="Oswald"/>
              </a:rPr>
              <a:t>أربعاء 26 فبراير 2025</a:t>
            </a:r>
            <a:endParaRPr lang="ar-SA" sz="1600" dirty="0">
              <a:sym typeface="Oswald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277309"/>
              </p:ext>
            </p:extLst>
          </p:nvPr>
        </p:nvGraphicFramePr>
        <p:xfrm>
          <a:off x="2362199" y="2847044"/>
          <a:ext cx="7526867" cy="1190524"/>
        </p:xfrm>
        <a:graphic>
          <a:graphicData uri="http://schemas.openxmlformats.org/drawingml/2006/table">
            <a:tbl>
              <a:tblPr rtl="1">
                <a:effectLst/>
              </a:tblPr>
              <a:tblGrid>
                <a:gridCol w="752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905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buClr>
                          <a:schemeClr val="dk1"/>
                        </a:buClr>
                        <a:buSzPts val="1100"/>
                      </a:pPr>
                      <a:r>
                        <a:rPr lang="ar-SA" sz="3200" b="1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العنوان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buClr>
                          <a:schemeClr val="dk1"/>
                        </a:buClr>
                        <a:buSzPts val="1100"/>
                      </a:pPr>
                      <a:r>
                        <a:rPr lang="ar-SA" sz="2400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| فئـة التقديـم |</a:t>
                      </a:r>
                      <a:endParaRPr lang="ar-SA" sz="3600" kern="1200" dirty="0">
                        <a:solidFill>
                          <a:schemeClr val="tx1"/>
                        </a:solidFill>
                        <a:latin typeface="+mn-lt"/>
                        <a:ea typeface="Oswald"/>
                        <a:cs typeface="+mn-cs"/>
                        <a:sym typeface="Oswald"/>
                      </a:endParaRPr>
                    </a:p>
                  </a:txBody>
                  <a:tcPr marL="66411" marR="6641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9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3237" y="12518"/>
            <a:ext cx="12192000" cy="145712"/>
          </a:xfrm>
          <a:prstGeom prst="rect">
            <a:avLst/>
          </a:prstGeom>
          <a:solidFill>
            <a:srgbClr val="FCDBA4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CDBA4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801687" y="4945091"/>
            <a:ext cx="5886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defRPr/>
            </a:pPr>
            <a:r>
              <a:rPr lang="ar-SA" b="1" dirty="0">
                <a:latin typeface="Sakkal Majalla" pitchFamily="2" charset="-78"/>
              </a:rPr>
              <a:t>الاسم</a:t>
            </a:r>
          </a:p>
          <a:p>
            <a:pPr algn="ctr" rtl="1">
              <a:defRPr/>
            </a:pPr>
            <a:r>
              <a:rPr lang="ar-BH" dirty="0">
                <a:latin typeface="Sakkal Majalla" pitchFamily="2" charset="-78"/>
              </a:rPr>
              <a:t>القسم</a:t>
            </a:r>
          </a:p>
          <a:p>
            <a:pPr algn="ctr" rtl="1">
              <a:defRPr/>
            </a:pPr>
            <a:r>
              <a:rPr lang="ar-BH" dirty="0">
                <a:latin typeface="Sakkal Majalla" pitchFamily="2" charset="-78"/>
              </a:rPr>
              <a:t>الكلية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1426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Chart 3">
            <a:extLst>
              <a:ext uri="{FF2B5EF4-FFF2-40B4-BE49-F238E27FC236}">
                <a16:creationId xmlns:a16="http://schemas.microsoft.com/office/drawing/2014/main" id="{4DDC3D16-22DE-4E6F-AB6A-699A17EB5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065299"/>
              </p:ext>
            </p:extLst>
          </p:nvPr>
        </p:nvGraphicFramePr>
        <p:xfrm>
          <a:off x="6360946" y="2277785"/>
          <a:ext cx="2429319" cy="2435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Text Placeholder 1"/>
          <p:cNvSpPr txBox="1">
            <a:spLocks/>
          </p:cNvSpPr>
          <p:nvPr/>
        </p:nvSpPr>
        <p:spPr>
          <a:xfrm>
            <a:off x="1359673" y="1226942"/>
            <a:ext cx="9542293" cy="60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altLang="ko-KR" sz="2400" b="1" dirty="0"/>
              <a:t>نموذج لعرض الأشكال</a:t>
            </a:r>
            <a:endParaRPr lang="ko-KR" altLang="en-US" sz="2400" b="1" dirty="0"/>
          </a:p>
        </p:txBody>
      </p:sp>
      <p:graphicFrame>
        <p:nvGraphicFramePr>
          <p:cNvPr id="32" name="Chart 31"/>
          <p:cNvGraphicFramePr/>
          <p:nvPr>
            <p:extLst>
              <p:ext uri="{D42A27DB-BD31-4B8C-83A1-F6EECF244321}">
                <p14:modId xmlns:p14="http://schemas.microsoft.com/office/powerpoint/2010/main" val="1387830868"/>
              </p:ext>
            </p:extLst>
          </p:nvPr>
        </p:nvGraphicFramePr>
        <p:xfrm>
          <a:off x="3471774" y="2278965"/>
          <a:ext cx="2429319" cy="2435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Round Same Side Corner Rectangle 8"/>
          <p:cNvSpPr/>
          <p:nvPr/>
        </p:nvSpPr>
        <p:spPr>
          <a:xfrm>
            <a:off x="2260877" y="2507053"/>
            <a:ext cx="751445" cy="1979121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2A40D"/>
              </a:solidFill>
            </a:endParaRPr>
          </a:p>
        </p:txBody>
      </p:sp>
      <p:sp>
        <p:nvSpPr>
          <p:cNvPr id="34" name="Round Same Side Corner Rectangle 20"/>
          <p:cNvSpPr/>
          <p:nvPr/>
        </p:nvSpPr>
        <p:spPr>
          <a:xfrm rot="10800000">
            <a:off x="9249316" y="2497912"/>
            <a:ext cx="936342" cy="199740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130820" y="2354110"/>
            <a:ext cx="0" cy="2479769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 Same Side Corner Rectangle 8"/>
          <p:cNvSpPr/>
          <p:nvPr/>
        </p:nvSpPr>
        <p:spPr>
          <a:xfrm>
            <a:off x="2260877" y="5019075"/>
            <a:ext cx="169234" cy="44572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Round Same Side Corner Rectangle 20"/>
          <p:cNvSpPr/>
          <p:nvPr/>
        </p:nvSpPr>
        <p:spPr>
          <a:xfrm rot="10800000">
            <a:off x="9974783" y="5602162"/>
            <a:ext cx="210875" cy="449837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2595476" y="5001048"/>
            <a:ext cx="904387" cy="48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865618" y="5585276"/>
            <a:ext cx="904387" cy="48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665227" y="4977480"/>
            <a:ext cx="4945361" cy="516841"/>
            <a:chOff x="6228184" y="1749861"/>
            <a:chExt cx="2592288" cy="495269"/>
          </a:xfrm>
        </p:grpSpPr>
        <p:sp>
          <p:nvSpPr>
            <p:cNvPr id="41" name="TextBox 40"/>
            <p:cNvSpPr txBox="1"/>
            <p:nvPr/>
          </p:nvSpPr>
          <p:spPr>
            <a:xfrm>
              <a:off x="6228184" y="1979692"/>
              <a:ext cx="2592288" cy="265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بلغ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ت النسبة المئوية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ال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إجمالي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ة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لل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بحوث المحكمة و/أو المنشورة إلى عدد الباحثين من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ال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طلاب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40%.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28184" y="1749861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BH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نسبة</a:t>
              </a:r>
              <a:r>
                <a:rPr lang="ar-SA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الباحثين الذكور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665227" y="5562627"/>
            <a:ext cx="4945361" cy="516840"/>
            <a:chOff x="6228184" y="1749861"/>
            <a:chExt cx="2592288" cy="495268"/>
          </a:xfrm>
        </p:grpSpPr>
        <p:sp>
          <p:nvSpPr>
            <p:cNvPr id="44" name="TextBox 43"/>
            <p:cNvSpPr txBox="1"/>
            <p:nvPr/>
          </p:nvSpPr>
          <p:spPr>
            <a:xfrm>
              <a:off x="6228184" y="1979692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بلغ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ت النسبة المئوية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ال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إجمالي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ة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لل</a:t>
              </a:r>
              <a:r>
                <a:rPr lang="ar-SA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بحوث المحكمة و/أو المنشورة إلى عدد الباحثين من </a:t>
              </a:r>
              <a:r>
                <a:rPr lang="ar-BH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الطالبات 35%.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28184" y="1749861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BH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نسبة</a:t>
              </a:r>
              <a:r>
                <a:rPr lang="ar-SA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الباحثين الإناث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33E6B5-5B30-DAA8-A5AE-69078AC2E116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1883759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14A1FC-A2B3-2C3E-D212-22E0ACB0C04A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8D8FCF-3E33-F343-244A-5930AAD06C95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02709A-B2A3-D67C-6472-83BF8BAC050B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3">
            <a:extLst>
              <a:ext uri="{FF2B5EF4-FFF2-40B4-BE49-F238E27FC236}">
                <a16:creationId xmlns:a16="http://schemas.microsoft.com/office/drawing/2014/main" id="{AECC0375-973A-6ED7-1E9A-C174CADD7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7F5AF27-FF4D-3BD9-874B-EC0E5DE85578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4E7B58-E2F0-854C-FAB7-BF591BFE3FEA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CE23D7-52D6-03E5-D483-E58DE9CAA64C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الخاتمة والتوصيات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090220" y="2370053"/>
            <a:ext cx="7186498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تلخيص مختصر لما وصلت إليه بناءً على نتائج البحث.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حدد واشرح</a:t>
            </a:r>
            <a:r>
              <a:rPr lang="ar-BH" sz="2400" dirty="0">
                <a:latin typeface="Times New Roman" charset="0"/>
                <a:ea typeface="Times New Roman" charset="0"/>
                <a:cs typeface="Times New Roman" charset="0"/>
              </a:rPr>
              <a:t> توصياتك وخططك المستقبلية للمشروع</a:t>
            </a: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8666B9-D6F2-782D-CC15-5277D0C04904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4290854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42183-470F-01EB-5F3B-9213AF799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022" y="2458064"/>
            <a:ext cx="10108463" cy="4006303"/>
          </a:xfrm>
        </p:spPr>
        <p:txBody>
          <a:bodyPr/>
          <a:lstStyle/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A03658-05B8-7E23-2294-326902EAC0C3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0C0AE-2B66-7DF6-9A36-3ABC46F74B88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8803FF-DD69-6EEA-F141-B4504C589AFA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3">
            <a:extLst>
              <a:ext uri="{FF2B5EF4-FFF2-40B4-BE49-F238E27FC236}">
                <a16:creationId xmlns:a16="http://schemas.microsoft.com/office/drawing/2014/main" id="{77FD1AD9-68F5-B732-60D4-F5925B234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701DA84-0897-9B33-43CE-7CCB268F6450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B44575-98E0-9B65-978D-00A015140C52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E51950E-00CC-103B-98F4-C60E69379BCC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800" b="1" dirty="0">
                <a:latin typeface="+mn-lt"/>
                <a:ea typeface="Oswald"/>
                <a:cs typeface="+mn-cs"/>
              </a:rPr>
              <a:t>المراجع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A7293284-0C80-BE9C-7246-325D6D4C5279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4049381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182340" y="2310780"/>
            <a:ext cx="101078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ar-BH" sz="2400" dirty="0">
                <a:ea typeface="Oswald"/>
              </a:rPr>
              <a:t>تفضل</a:t>
            </a:r>
            <a:r>
              <a:rPr lang="ar-SA" sz="2400" dirty="0">
                <a:ea typeface="Oswald"/>
              </a:rPr>
              <a:t> باستخدام قالب العرض التقديمي المقدم لكم من </a:t>
            </a:r>
            <a:r>
              <a:rPr lang="ar-SA" sz="2400" b="1" dirty="0">
                <a:ea typeface="Oswald"/>
              </a:rPr>
              <a:t>عمادة الدراسات العليا والبحث العلمي </a:t>
            </a:r>
            <a:r>
              <a:rPr lang="ar-SA" sz="2400" dirty="0">
                <a:ea typeface="Oswald"/>
              </a:rPr>
              <a:t>وذلك لعمل منشور موحد.</a:t>
            </a:r>
            <a:endParaRPr lang="ar-SA" sz="2400" b="1" dirty="0">
              <a:ea typeface="Oswald"/>
              <a:sym typeface="Oswald"/>
            </a:endParaRPr>
          </a:p>
          <a:p>
            <a:pPr algn="r" rtl="1">
              <a:lnSpc>
                <a:spcPct val="150000"/>
              </a:lnSpc>
              <a:buClr>
                <a:schemeClr val="dk1"/>
              </a:buClr>
              <a:buSzPts val="1100"/>
            </a:pPr>
            <a:endParaRPr lang="ar-SA" sz="2400" dirty="0">
              <a:ea typeface="Oswald"/>
            </a:endParaRPr>
          </a:p>
          <a:p>
            <a:pPr algn="r" rtl="1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ar-SA" sz="2400" dirty="0">
                <a:ea typeface="Oswald"/>
              </a:rPr>
              <a:t>قالب العرض </a:t>
            </a:r>
            <a:r>
              <a:rPr lang="ar-SA" sz="2400" dirty="0" err="1">
                <a:ea typeface="Oswald"/>
              </a:rPr>
              <a:t>التقديمي</a:t>
            </a:r>
            <a:r>
              <a:rPr lang="ar-SA" sz="2400" dirty="0">
                <a:ea typeface="Oswald"/>
              </a:rPr>
              <a:t> قابل للتحرير لذلك يوصى بتنظيم المعلومات والالتزام بالقالب المقدم لكم لتسهيل الوصول إلى المحتوى.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0BDEF9-871A-A470-A32E-95EAAACEC06A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1002101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17" y="1469505"/>
            <a:ext cx="10490201" cy="867577"/>
          </a:xfrm>
        </p:spPr>
        <p:txBody>
          <a:bodyPr>
            <a:normAutofit/>
          </a:bodyPr>
          <a:lstStyle/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عنوان الشريحة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5D9088-D181-E9A5-B6B7-EA91FA18203F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ECB8A3-C4B1-DFF8-0621-27A7E31E3A65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3">
            <a:extLst>
              <a:ext uri="{FF2B5EF4-FFF2-40B4-BE49-F238E27FC236}">
                <a16:creationId xmlns:a16="http://schemas.microsoft.com/office/drawing/2014/main" id="{12FFA7B0-264B-7B4B-CF33-8112647E3B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89B9AD7-CF94-0C02-5D1E-5AEF388C4164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5CE097-8E93-0428-7EA0-4310AF806EAA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3568AB-1AEC-593E-F560-657B2B2606C1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F6CDED-BF20-F80B-67F1-E423D7595C24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168842" y="2569633"/>
            <a:ext cx="101078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الأولى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الثانية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الثالثة هنا</a:t>
            </a: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0727DD-97B9-13D9-6CEA-C3400AEDC5D7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89937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65753E-61FD-A836-B715-4829856EBBA0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E36355-B7A7-F78A-1D60-A8584707DF16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3">
            <a:extLst>
              <a:ext uri="{FF2B5EF4-FFF2-40B4-BE49-F238E27FC236}">
                <a16:creationId xmlns:a16="http://schemas.microsoft.com/office/drawing/2014/main" id="{1A587B54-3B91-1531-85D1-06C2B156E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4E5349C-3167-00F8-9492-7122557C7B88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0553A7-AB71-2A90-A483-10311E9162B9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ADD166-EF68-9179-2D5D-38DF7D6FAAA6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2E1F01-BCC7-1CEE-242F-9037591FA613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الفكرة العامة للمشروع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108722" y="2569633"/>
            <a:ext cx="416799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ضع فكرة عامة أو ملخص لمشروعك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الثانية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أضف نقطتك الثالثة هنا</a:t>
            </a: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19631-ED4E-97B2-53EB-93918D2A6E9D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3104809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8F98A8-4210-10DB-02B3-46C958F59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68165"/>
            <a:ext cx="5181600" cy="3508798"/>
          </a:xfrm>
        </p:spPr>
        <p:txBody>
          <a:bodyPr/>
          <a:lstStyle/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959641-A1B8-5672-1E6E-FEF7AD6164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68165"/>
            <a:ext cx="5181600" cy="3508798"/>
          </a:xfrm>
        </p:spPr>
        <p:txBody>
          <a:bodyPr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AD3F1E-C99B-0A1F-E1DC-E0D2EC0CB1A5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52248A-9532-BF7B-7439-BA5CFE5FC918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13">
            <a:extLst>
              <a:ext uri="{FF2B5EF4-FFF2-40B4-BE49-F238E27FC236}">
                <a16:creationId xmlns:a16="http://schemas.microsoft.com/office/drawing/2014/main" id="{3F073A78-AE5A-BF11-3E38-51D85D076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0C99FA3-3461-60E3-1F5D-7D763111719D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DE35E6-481E-BA77-B33D-FC46F20957C3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1BC7562-3465-78D7-AC25-E62291EF9B7F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A4EE3B-7847-0FED-2A4B-8B4FE9FC2353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ضع عنواناً للشريحة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EEB8B26A-D0ED-DD1C-116F-ED3320007FAF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116543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 descr="Accent process showing 4 groups arranged from left to right with task descriptions under each group">
            <a:extLst>
              <a:ext uri="{FF2B5EF4-FFF2-40B4-BE49-F238E27FC236}">
                <a16:creationId xmlns:a16="http://schemas.microsoft.com/office/drawing/2014/main" id="{24DB40C1-73E3-A6A8-F2FA-83393B6EA5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000867"/>
              </p:ext>
            </p:extLst>
          </p:nvPr>
        </p:nvGraphicFramePr>
        <p:xfrm>
          <a:off x="1173126" y="1875593"/>
          <a:ext cx="1005840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2F24C9B7-65BD-C086-7EC4-C17AE3C6D692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285CA-860D-1B51-1DC1-B8D17A703F1A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13">
            <a:extLst>
              <a:ext uri="{FF2B5EF4-FFF2-40B4-BE49-F238E27FC236}">
                <a16:creationId xmlns:a16="http://schemas.microsoft.com/office/drawing/2014/main" id="{133DF8D1-A1C6-95AA-25E4-253CEC539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4A203AD-1FD4-79E2-2EEC-C5195DE94B26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5B942A-A736-11B9-D484-841B6B433100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88C815-83BD-F281-815B-B69A3CAC893F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68100F6-3EF4-DDCA-92AF-7E362B2499DA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2800" b="1" dirty="0">
                <a:latin typeface="+mn-lt"/>
                <a:ea typeface="Oswald"/>
                <a:cs typeface="+mn-cs"/>
              </a:rPr>
              <a:t>سيرورة العمل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178169F-308A-CDB4-6E82-88EB3A089C7D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3364631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3BDEB1-F4E5-7644-BA81-AF407190A5F0}"/>
              </a:ext>
            </a:extLst>
          </p:cNvPr>
          <p:cNvSpPr txBox="1"/>
          <p:nvPr/>
        </p:nvSpPr>
        <p:spPr>
          <a:xfrm>
            <a:off x="7108724" y="2294861"/>
            <a:ext cx="458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dirty="0"/>
              <a:t>قم بتضمين الملاحظة بناءً على البيانات من تجاربك</a:t>
            </a:r>
            <a:endParaRPr lang="en-US" dirty="0"/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1678963294"/>
              </p:ext>
            </p:extLst>
          </p:nvPr>
        </p:nvGraphicFramePr>
        <p:xfrm>
          <a:off x="3249480" y="3114778"/>
          <a:ext cx="5943123" cy="3178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800" b="1" dirty="0">
                <a:latin typeface="+mn-lt"/>
                <a:ea typeface="Oswald"/>
                <a:cs typeface="+mn-cs"/>
              </a:rPr>
              <a:t>البيانات / الملاحظات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6DDEAD9E-A967-C58A-665F-673559665510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45286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15">
            <a:extLst>
              <a:ext uri="{FF2B5EF4-FFF2-40B4-BE49-F238E27FC236}">
                <a16:creationId xmlns:a16="http://schemas.microsoft.com/office/drawing/2014/main" id="{EFFADCA0-C570-45DA-C407-B24D5FD1EB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558171"/>
              </p:ext>
            </p:extLst>
          </p:nvPr>
        </p:nvGraphicFramePr>
        <p:xfrm>
          <a:off x="1116717" y="2502279"/>
          <a:ext cx="49149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المجموعة الثانية 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المجموعة الاولى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dirty="0"/>
                        <a:t>الصف</a:t>
                      </a:r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الصف 1</a:t>
                      </a:r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الصف 2</a:t>
                      </a:r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/>
                      <a:r>
                        <a:rPr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BH" dirty="0"/>
                        <a:t>الصف 3</a:t>
                      </a:r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D0F9B7F5-FDF4-D340-90EC-AB06E38CD9A8}"/>
              </a:ext>
            </a:extLst>
          </p:cNvPr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968F24-D48E-927A-4A28-C34F3353DD09}"/>
              </a:ext>
            </a:extLst>
          </p:cNvPr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8CA9F2-5916-8941-0EFF-555D784FE74F}"/>
              </a:ext>
            </a:extLst>
          </p:cNvPr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F12CF89-66A2-6A5C-CFB3-F14E5E98D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97AF654-396B-4AFC-B8F7-A1FB84294481}"/>
              </a:ext>
            </a:extLst>
          </p:cNvPr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94451D-D32A-E06C-9345-7D98AE47B6E7}"/>
              </a:ext>
            </a:extLst>
          </p:cNvPr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2A7280-897D-4028-50D0-69D9F0B9880D}"/>
              </a:ext>
            </a:extLst>
          </p:cNvPr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894A831C-86B8-A6CD-27D9-D280CDB95B5D}"/>
              </a:ext>
            </a:extLst>
          </p:cNvPr>
          <p:cNvSpPr txBox="1">
            <a:spLocks/>
          </p:cNvSpPr>
          <p:nvPr/>
        </p:nvSpPr>
        <p:spPr>
          <a:xfrm>
            <a:off x="786517" y="1469505"/>
            <a:ext cx="10490201" cy="867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800" b="1" dirty="0">
                <a:latin typeface="+mn-lt"/>
                <a:ea typeface="Oswald"/>
                <a:cs typeface="+mn-cs"/>
              </a:rPr>
              <a:t>العنوان وتنسيق المحتوى</a:t>
            </a:r>
            <a:endParaRPr lang="en-US" sz="2800" b="1" dirty="0">
              <a:latin typeface="+mn-lt"/>
              <a:ea typeface="Oswald"/>
              <a:cs typeface="+mn-c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168842" y="220038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108722" y="2370053"/>
            <a:ext cx="416799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النقطة الأولى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النقطة الثانية هنا</a:t>
            </a:r>
          </a:p>
          <a:p>
            <a:pPr marL="342900" indent="-342900" algn="r" rtl="1">
              <a:lnSpc>
                <a:spcPct val="150000"/>
              </a:lnSpc>
              <a:buFont typeface="Arial" charset="0"/>
              <a:buChar char="•"/>
            </a:pPr>
            <a:r>
              <a:rPr lang="ar-SA" sz="2400" dirty="0">
                <a:latin typeface="Times New Roman" charset="0"/>
                <a:ea typeface="Times New Roman" charset="0"/>
                <a:cs typeface="Times New Roman" charset="0"/>
              </a:rPr>
              <a:t>النقطة الثالثة هنا</a:t>
            </a: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9F8D9F5-52F7-9BA9-1F98-141A6FA129DE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2379297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161526837"/>
              </p:ext>
            </p:extLst>
          </p:nvPr>
        </p:nvGraphicFramePr>
        <p:xfrm>
          <a:off x="3342640" y="1725506"/>
          <a:ext cx="5872480" cy="3914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ectangle 14"/>
          <p:cNvSpPr/>
          <p:nvPr/>
        </p:nvSpPr>
        <p:spPr>
          <a:xfrm>
            <a:off x="5420153" y="6620748"/>
            <a:ext cx="1410964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SA" sz="1000" b="1" dirty="0">
                <a:ea typeface="Oswald"/>
                <a:sym typeface="Oswald"/>
              </a:rPr>
              <a:t>العنوان </a:t>
            </a:r>
            <a:r>
              <a:rPr lang="ar-SA" sz="1000" dirty="0">
                <a:ea typeface="Oswald"/>
                <a:sym typeface="Oswald"/>
              </a:rPr>
              <a:t>| الاسم | القسم | الكلية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9531830" y="342153"/>
            <a:ext cx="2344971" cy="4725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Font typeface="Euphemia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جامعة البحرين</a:t>
            </a:r>
          </a:p>
          <a:p>
            <a:pPr algn="r" rtl="1"/>
            <a:r>
              <a:rPr lang="ar-SA" sz="1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عمادة الدراسات العليا والبحث العلمي</a:t>
            </a:r>
            <a:endParaRPr lang="en-US" sz="1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5F262D-4FAF-800F-0D9A-1863F8984D66}"/>
              </a:ext>
            </a:extLst>
          </p:cNvPr>
          <p:cNvSpPr/>
          <p:nvPr/>
        </p:nvSpPr>
        <p:spPr>
          <a:xfrm>
            <a:off x="289086" y="227227"/>
            <a:ext cx="4739318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مؤتمر جامعة البحرين</a:t>
            </a:r>
            <a:r>
              <a:rPr lang="ar-SA" b="1" dirty="0">
                <a:solidFill>
                  <a:srgbClr val="FFFFFF"/>
                </a:solidFill>
                <a:ea typeface="Oswald"/>
                <a:sym typeface="Oswald"/>
              </a:rPr>
              <a:t> لطلبة</a:t>
            </a:r>
            <a:r>
              <a:rPr lang="ar-BH" b="1" dirty="0">
                <a:solidFill>
                  <a:srgbClr val="FFFFFF"/>
                </a:solidFill>
                <a:ea typeface="Oswald"/>
                <a:sym typeface="Oswald"/>
              </a:rPr>
              <a:t> المرحلة الجامعية الأولى في البحث والابتكار 2025</a:t>
            </a:r>
            <a:endParaRPr lang="ar-SA" b="1" dirty="0">
              <a:solidFill>
                <a:srgbClr val="FFFFFF"/>
              </a:solidFill>
              <a:ea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23600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520</Words>
  <Application>Microsoft Office PowerPoint</Application>
  <PresentationFormat>Widescreen</PresentationFormat>
  <Paragraphs>105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Oswald</vt:lpstr>
      <vt:lpstr>Sakkal Majalla</vt:lpstr>
      <vt:lpstr>Times New Roman</vt:lpstr>
      <vt:lpstr>Office Theme</vt:lpstr>
      <vt:lpstr>PowerPoint Presentation</vt:lpstr>
      <vt:lpstr>PowerPoint Presentation</vt:lpstr>
      <vt:lpstr>عنوان الشريحة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Dr. Hayat Abdulla Yousuf</cp:lastModifiedBy>
  <cp:revision>32</cp:revision>
  <dcterms:created xsi:type="dcterms:W3CDTF">2023-02-21T05:37:26Z</dcterms:created>
  <dcterms:modified xsi:type="dcterms:W3CDTF">2024-12-02T11:07:17Z</dcterms:modified>
</cp:coreProperties>
</file>