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2" r:id="rId4"/>
    <p:sldId id="266" r:id="rId5"/>
    <p:sldId id="264" r:id="rId6"/>
    <p:sldId id="265" r:id="rId7"/>
    <p:sldId id="260" r:id="rId8"/>
    <p:sldId id="267" r:id="rId9"/>
    <p:sldId id="257" r:id="rId10"/>
    <p:sldId id="261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89AB"/>
    <a:srgbClr val="F1D29B"/>
    <a:srgbClr val="D5B378"/>
    <a:srgbClr val="FCDBA4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8"/>
    <p:restoredTop sz="94688"/>
  </p:normalViewPr>
  <p:slideViewPr>
    <p:cSldViewPr snapToGrid="0" snapToObjects="1">
      <p:cViewPr varScale="1">
        <p:scale>
          <a:sx n="111" d="100"/>
          <a:sy n="111" d="100"/>
        </p:scale>
        <p:origin x="8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UOB%20Work%202020\Report%202019\UOB%20Conferenc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Sheet1!$B$5</c:f>
              <c:strCache>
                <c:ptCount val="1"/>
                <c:pt idx="0">
                  <c:v>No of Conferences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Sheet1!$A$6:$A$9</c:f>
              <c:strCache>
                <c:ptCount val="4"/>
                <c:pt idx="0">
                  <c:v>Year 2017</c:v>
                </c:pt>
                <c:pt idx="1">
                  <c:v>Year 2018</c:v>
                </c:pt>
                <c:pt idx="2">
                  <c:v>Year 2019</c:v>
                </c:pt>
                <c:pt idx="3">
                  <c:v>Year 2020</c:v>
                </c:pt>
              </c:strCache>
            </c:strRef>
          </c:cat>
          <c:val>
            <c:numRef>
              <c:f>Sheet1!$B$6:$B$9</c:f>
              <c:numCache>
                <c:formatCode>General</c:formatCode>
                <c:ptCount val="4"/>
                <c:pt idx="0">
                  <c:v>1</c:v>
                </c:pt>
                <c:pt idx="1">
                  <c:v>6</c:v>
                </c:pt>
                <c:pt idx="2">
                  <c:v>10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19-4AF3-AF05-93AA327C39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98035584"/>
        <c:axId val="1898115872"/>
      </c:barChart>
      <c:catAx>
        <c:axId val="1898035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8115872"/>
        <c:crosses val="autoZero"/>
        <c:auto val="1"/>
        <c:lblAlgn val="ctr"/>
        <c:lblOffset val="100"/>
        <c:noMultiLvlLbl val="0"/>
      </c:catAx>
      <c:valAx>
        <c:axId val="1898115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8035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853A-4939-94A6-5FCC6DD8D23D}"/>
              </c:ext>
            </c:extLst>
          </c:dPt>
          <c:dPt>
            <c:idx val="1"/>
            <c:bubble3D val="0"/>
            <c:spPr>
              <a:solidFill>
                <a:schemeClr val="accent2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53A-4939-94A6-5FCC6DD8D23D}"/>
              </c:ext>
            </c:extLst>
          </c:dPt>
          <c:dPt>
            <c:idx val="2"/>
            <c:bubble3D val="0"/>
            <c:spPr>
              <a:solidFill>
                <a:schemeClr val="accent2">
                  <a:alpha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53A-4939-94A6-5FCC6DD8D23D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30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53A-4939-94A6-5FCC6DD8D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8AB0-47DB-BEAC-4A19A3E2F76C}"/>
              </c:ext>
            </c:extLst>
          </c:dPt>
          <c:dPt>
            <c:idx val="1"/>
            <c:bubble3D val="0"/>
            <c:spPr>
              <a:solidFill>
                <a:schemeClr val="accent1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AB0-47DB-BEAC-4A19A3E2F76C}"/>
              </c:ext>
            </c:extLst>
          </c:dPt>
          <c:dPt>
            <c:idx val="2"/>
            <c:bubble3D val="0"/>
            <c:spPr>
              <a:solidFill>
                <a:schemeClr val="accent1">
                  <a:alpha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AB0-47DB-BEAC-4A19A3E2F76C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</c:v>
                </c:pt>
                <c:pt idx="1">
                  <c:v>40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AB0-47DB-BEAC-4A19A3E2F7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DE50C9-6A62-45AC-AF42-A90DC46A3209}" type="doc">
      <dgm:prSet loTypeId="urn:microsoft.com/office/officeart/2005/8/layout/process3" loCatId="process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F712884-449D-4DB5-9953-28B7C76B95EA}">
      <dgm:prSet phldrT="[Text]"/>
      <dgm:spPr>
        <a:gradFill rotWithShape="0">
          <a:gsLst>
            <a:gs pos="0">
              <a:srgbClr val="5589AB"/>
            </a:gs>
            <a:gs pos="100000">
              <a:srgbClr val="002060"/>
            </a:gs>
          </a:gsLst>
          <a:lin ang="5400000" scaled="0"/>
        </a:gradFill>
        <a:ln>
          <a:solidFill>
            <a:srgbClr val="5589AB"/>
          </a:solidFill>
        </a:ln>
      </dgm:spPr>
      <dgm:t>
        <a:bodyPr/>
        <a:lstStyle/>
        <a:p>
          <a:r>
            <a:rPr lang="en-US" dirty="0"/>
            <a:t>Step 1</a:t>
          </a:r>
        </a:p>
      </dgm:t>
    </dgm:pt>
    <dgm:pt modelId="{959B81DB-0329-4043-A334-D05EB5160B66}" type="parTrans" cxnId="{5BBBD0A9-97DA-480E-AD44-1947C76CE5E6}">
      <dgm:prSet/>
      <dgm:spPr/>
      <dgm:t>
        <a:bodyPr/>
        <a:lstStyle/>
        <a:p>
          <a:endParaRPr lang="en-US"/>
        </a:p>
      </dgm:t>
    </dgm:pt>
    <dgm:pt modelId="{EB5FE175-6B6D-4195-A86F-6DFA96778160}" type="sibTrans" cxnId="{5BBBD0A9-97DA-480E-AD44-1947C76CE5E6}">
      <dgm:prSet/>
      <dgm:spPr/>
      <dgm:t>
        <a:bodyPr/>
        <a:lstStyle/>
        <a:p>
          <a:endParaRPr lang="en-US"/>
        </a:p>
      </dgm:t>
    </dgm:pt>
    <dgm:pt modelId="{3C06DC45-D510-48CC-B9DC-C19564791119}">
      <dgm:prSet phldrT="[Text]"/>
      <dgm:spPr/>
      <dgm:t>
        <a:bodyPr/>
        <a:lstStyle/>
        <a:p>
          <a:r>
            <a:rPr lang="en-US" dirty="0"/>
            <a:t>Describe this step</a:t>
          </a:r>
          <a:br>
            <a:rPr lang="en-US" dirty="0"/>
          </a:br>
          <a:r>
            <a:rPr lang="en-US" dirty="0"/>
            <a:t>in your experiment</a:t>
          </a:r>
        </a:p>
      </dgm:t>
    </dgm:pt>
    <dgm:pt modelId="{65F5C7C6-EB25-442A-AB0B-B47F97609474}" type="parTrans" cxnId="{55246683-0A80-455D-B6B5-2B2736293CF2}">
      <dgm:prSet/>
      <dgm:spPr/>
      <dgm:t>
        <a:bodyPr/>
        <a:lstStyle/>
        <a:p>
          <a:endParaRPr lang="en-US"/>
        </a:p>
      </dgm:t>
    </dgm:pt>
    <dgm:pt modelId="{D1AB7263-DC38-4830-9C45-C1403EA8E20B}" type="sibTrans" cxnId="{55246683-0A80-455D-B6B5-2B2736293CF2}">
      <dgm:prSet/>
      <dgm:spPr/>
      <dgm:t>
        <a:bodyPr/>
        <a:lstStyle/>
        <a:p>
          <a:endParaRPr lang="en-US"/>
        </a:p>
      </dgm:t>
    </dgm:pt>
    <dgm:pt modelId="{981C2CD8-7E8A-4682-8B5A-A510268B34AC}">
      <dgm:prSet phldrT="[Text]"/>
      <dgm:spPr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en-US" dirty="0"/>
            <a:t>Step 2</a:t>
          </a:r>
        </a:p>
      </dgm:t>
    </dgm:pt>
    <dgm:pt modelId="{1185AE54-EDEE-4D55-93F6-F7D354ED7C11}" type="parTrans" cxnId="{D95BF8C4-EEA0-4AAE-8693-AFAC7500B286}">
      <dgm:prSet/>
      <dgm:spPr/>
      <dgm:t>
        <a:bodyPr/>
        <a:lstStyle/>
        <a:p>
          <a:endParaRPr lang="en-US"/>
        </a:p>
      </dgm:t>
    </dgm:pt>
    <dgm:pt modelId="{D7467A3A-2B78-4CDD-91C9-D96452997227}" type="sibTrans" cxnId="{D95BF8C4-EEA0-4AAE-8693-AFAC7500B286}">
      <dgm:prSet/>
      <dgm:spPr/>
      <dgm:t>
        <a:bodyPr/>
        <a:lstStyle/>
        <a:p>
          <a:endParaRPr lang="en-US"/>
        </a:p>
      </dgm:t>
    </dgm:pt>
    <dgm:pt modelId="{CF1FE966-0BB0-47ED-84B3-EC7AB055925F}">
      <dgm:prSet phldrT="[Text]"/>
      <dgm:spPr/>
      <dgm:t>
        <a:bodyPr/>
        <a:lstStyle/>
        <a:p>
          <a:r>
            <a:rPr lang="en-US" dirty="0"/>
            <a:t>Describe this step</a:t>
          </a:r>
          <a:br>
            <a:rPr lang="en-US" dirty="0"/>
          </a:br>
          <a:r>
            <a:rPr lang="en-US" dirty="0"/>
            <a:t>in your experiment</a:t>
          </a:r>
        </a:p>
      </dgm:t>
    </dgm:pt>
    <dgm:pt modelId="{FB956851-3BB2-4FF1-A9D6-4692FA0EFDCA}" type="parTrans" cxnId="{7A81218D-5146-40F9-9731-5BD21503537E}">
      <dgm:prSet/>
      <dgm:spPr/>
      <dgm:t>
        <a:bodyPr/>
        <a:lstStyle/>
        <a:p>
          <a:endParaRPr lang="en-US"/>
        </a:p>
      </dgm:t>
    </dgm:pt>
    <dgm:pt modelId="{831C3CE2-0F23-433C-85CA-9D194AAC5E20}" type="sibTrans" cxnId="{7A81218D-5146-40F9-9731-5BD21503537E}">
      <dgm:prSet/>
      <dgm:spPr/>
      <dgm:t>
        <a:bodyPr/>
        <a:lstStyle/>
        <a:p>
          <a:endParaRPr lang="en-US"/>
        </a:p>
      </dgm:t>
    </dgm:pt>
    <dgm:pt modelId="{DC2DF88C-35A0-4E30-A3E4-E002DC34F521}">
      <dgm:prSet phldrT="[Text]"/>
      <dgm:spPr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en-US" dirty="0"/>
            <a:t>Step 3</a:t>
          </a:r>
        </a:p>
      </dgm:t>
    </dgm:pt>
    <dgm:pt modelId="{9BB88C43-2261-4EC7-A70D-463964685938}" type="parTrans" cxnId="{63D5015B-3865-4A4B-AEB1-FBEF0DE71B9A}">
      <dgm:prSet/>
      <dgm:spPr/>
      <dgm:t>
        <a:bodyPr/>
        <a:lstStyle/>
        <a:p>
          <a:endParaRPr lang="en-US"/>
        </a:p>
      </dgm:t>
    </dgm:pt>
    <dgm:pt modelId="{4DFC88DE-E0F0-4976-9B83-58EADA7CE300}" type="sibTrans" cxnId="{63D5015B-3865-4A4B-AEB1-FBEF0DE71B9A}">
      <dgm:prSet/>
      <dgm:spPr/>
      <dgm:t>
        <a:bodyPr/>
        <a:lstStyle/>
        <a:p>
          <a:endParaRPr lang="en-US"/>
        </a:p>
      </dgm:t>
    </dgm:pt>
    <dgm:pt modelId="{DF9FD532-8B13-446E-B6A3-59BDF574BCA8}">
      <dgm:prSet phldrT="[Text]"/>
      <dgm:spPr/>
      <dgm:t>
        <a:bodyPr/>
        <a:lstStyle/>
        <a:p>
          <a:r>
            <a:rPr lang="en-US" dirty="0"/>
            <a:t>Describe this step</a:t>
          </a:r>
          <a:br>
            <a:rPr lang="en-US" dirty="0"/>
          </a:br>
          <a:r>
            <a:rPr lang="en-US" dirty="0"/>
            <a:t>in your experiment</a:t>
          </a:r>
        </a:p>
      </dgm:t>
    </dgm:pt>
    <dgm:pt modelId="{3A79FA23-5F3F-4F7D-B4AC-A9C282166E18}" type="parTrans" cxnId="{D998B319-C072-4BF0-B5CB-2075DB30B691}">
      <dgm:prSet/>
      <dgm:spPr/>
      <dgm:t>
        <a:bodyPr/>
        <a:lstStyle/>
        <a:p>
          <a:endParaRPr lang="en-US"/>
        </a:p>
      </dgm:t>
    </dgm:pt>
    <dgm:pt modelId="{31B32A6E-6E91-4EAA-96F6-92A0035B120A}" type="sibTrans" cxnId="{D998B319-C072-4BF0-B5CB-2075DB30B691}">
      <dgm:prSet/>
      <dgm:spPr/>
      <dgm:t>
        <a:bodyPr/>
        <a:lstStyle/>
        <a:p>
          <a:endParaRPr lang="en-US"/>
        </a:p>
      </dgm:t>
    </dgm:pt>
    <dgm:pt modelId="{F5961DD5-682B-4D21-A827-30C64679BB5F}">
      <dgm:prSet phldrT="[Text]"/>
      <dgm:spPr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r>
            <a:rPr lang="en-US" dirty="0"/>
            <a:t>Step 4</a:t>
          </a:r>
        </a:p>
      </dgm:t>
    </dgm:pt>
    <dgm:pt modelId="{75D73089-01C8-4BC0-90ED-CA9D1B8E3ADF}" type="parTrans" cxnId="{73708078-FDBA-43F4-96AB-FB14C4C2602F}">
      <dgm:prSet/>
      <dgm:spPr/>
      <dgm:t>
        <a:bodyPr/>
        <a:lstStyle/>
        <a:p>
          <a:endParaRPr lang="en-US"/>
        </a:p>
      </dgm:t>
    </dgm:pt>
    <dgm:pt modelId="{CA7ED3B0-10D1-4E2F-8BA0-8D58C22A94D0}" type="sibTrans" cxnId="{73708078-FDBA-43F4-96AB-FB14C4C2602F}">
      <dgm:prSet/>
      <dgm:spPr/>
      <dgm:t>
        <a:bodyPr/>
        <a:lstStyle/>
        <a:p>
          <a:endParaRPr lang="en-US"/>
        </a:p>
      </dgm:t>
    </dgm:pt>
    <dgm:pt modelId="{72DB7378-4256-4528-8672-DEEF82828E57}">
      <dgm:prSet phldrT="[Text]"/>
      <dgm:spPr/>
      <dgm:t>
        <a:bodyPr/>
        <a:lstStyle/>
        <a:p>
          <a:r>
            <a:rPr lang="en-US" dirty="0"/>
            <a:t>Describe this step</a:t>
          </a:r>
          <a:br>
            <a:rPr lang="en-US" dirty="0"/>
          </a:br>
          <a:r>
            <a:rPr lang="en-US" dirty="0"/>
            <a:t>in your experiment</a:t>
          </a:r>
        </a:p>
      </dgm:t>
    </dgm:pt>
    <dgm:pt modelId="{97CEFC59-E261-4652-BC13-D71B45B5EC50}" type="parTrans" cxnId="{2A4D48E1-6639-4AC8-ABBF-C8A0D045AFB7}">
      <dgm:prSet/>
      <dgm:spPr/>
      <dgm:t>
        <a:bodyPr/>
        <a:lstStyle/>
        <a:p>
          <a:endParaRPr lang="en-US"/>
        </a:p>
      </dgm:t>
    </dgm:pt>
    <dgm:pt modelId="{D0054105-F7A3-4CAE-89E2-0979360A932C}" type="sibTrans" cxnId="{2A4D48E1-6639-4AC8-ABBF-C8A0D045AFB7}">
      <dgm:prSet/>
      <dgm:spPr/>
      <dgm:t>
        <a:bodyPr/>
        <a:lstStyle/>
        <a:p>
          <a:endParaRPr lang="en-US"/>
        </a:p>
      </dgm:t>
    </dgm:pt>
    <dgm:pt modelId="{FDB6D5C0-0ED5-4B9D-9E48-126ED2C433C3}" type="pres">
      <dgm:prSet presAssocID="{CADE50C9-6A62-45AC-AF42-A90DC46A3209}" presName="linearFlow" presStyleCnt="0">
        <dgm:presLayoutVars>
          <dgm:dir/>
          <dgm:animLvl val="lvl"/>
          <dgm:resizeHandles val="exact"/>
        </dgm:presLayoutVars>
      </dgm:prSet>
      <dgm:spPr/>
    </dgm:pt>
    <dgm:pt modelId="{CFDB6B04-AAD5-42A2-8A40-C0EC4077F01E}" type="pres">
      <dgm:prSet presAssocID="{5F712884-449D-4DB5-9953-28B7C76B95EA}" presName="composite" presStyleCnt="0"/>
      <dgm:spPr/>
    </dgm:pt>
    <dgm:pt modelId="{EF3A946E-96B3-4628-91EB-8B0A2A37DDB1}" type="pres">
      <dgm:prSet presAssocID="{5F712884-449D-4DB5-9953-28B7C76B95EA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E252839F-D941-4E3B-BA68-AC653DAEAE4C}" type="pres">
      <dgm:prSet presAssocID="{5F712884-449D-4DB5-9953-28B7C76B95EA}" presName="parSh" presStyleLbl="node1" presStyleIdx="0" presStyleCnt="4"/>
      <dgm:spPr/>
    </dgm:pt>
    <dgm:pt modelId="{9AFA4903-C1AC-4872-B8FC-33B461DA35FC}" type="pres">
      <dgm:prSet presAssocID="{5F712884-449D-4DB5-9953-28B7C76B95EA}" presName="desTx" presStyleLbl="fgAcc1" presStyleIdx="0" presStyleCnt="4">
        <dgm:presLayoutVars>
          <dgm:bulletEnabled val="1"/>
        </dgm:presLayoutVars>
      </dgm:prSet>
      <dgm:spPr/>
    </dgm:pt>
    <dgm:pt modelId="{B4B2D37A-6F50-4E0F-B305-9EB4D512D773}" type="pres">
      <dgm:prSet presAssocID="{EB5FE175-6B6D-4195-A86F-6DFA96778160}" presName="sibTrans" presStyleLbl="sibTrans2D1" presStyleIdx="0" presStyleCnt="3"/>
      <dgm:spPr/>
    </dgm:pt>
    <dgm:pt modelId="{ADE18D45-E3E4-4C40-8D6C-3AC62ACE8299}" type="pres">
      <dgm:prSet presAssocID="{EB5FE175-6B6D-4195-A86F-6DFA96778160}" presName="connTx" presStyleLbl="sibTrans2D1" presStyleIdx="0" presStyleCnt="3"/>
      <dgm:spPr/>
    </dgm:pt>
    <dgm:pt modelId="{4D30E82E-B1D1-4836-AA5D-2AD3F6A52082}" type="pres">
      <dgm:prSet presAssocID="{981C2CD8-7E8A-4682-8B5A-A510268B34AC}" presName="composite" presStyleCnt="0"/>
      <dgm:spPr/>
    </dgm:pt>
    <dgm:pt modelId="{C084451C-3DBC-48CF-A871-B521FE90830A}" type="pres">
      <dgm:prSet presAssocID="{981C2CD8-7E8A-4682-8B5A-A510268B34AC}" presName="par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29D4F23-83F6-4C7C-9B29-72BF90EFE2CC}" type="pres">
      <dgm:prSet presAssocID="{981C2CD8-7E8A-4682-8B5A-A510268B34AC}" presName="parSh" presStyleLbl="node1" presStyleIdx="1" presStyleCnt="4"/>
      <dgm:spPr/>
    </dgm:pt>
    <dgm:pt modelId="{032BAEB6-0FB1-4780-AF60-2EFB8C965C77}" type="pres">
      <dgm:prSet presAssocID="{981C2CD8-7E8A-4682-8B5A-A510268B34AC}" presName="desTx" presStyleLbl="fgAcc1" presStyleIdx="1" presStyleCnt="4">
        <dgm:presLayoutVars>
          <dgm:bulletEnabled val="1"/>
        </dgm:presLayoutVars>
      </dgm:prSet>
      <dgm:spPr/>
    </dgm:pt>
    <dgm:pt modelId="{84DC82A2-8D59-472B-BE22-46F053C16CD5}" type="pres">
      <dgm:prSet presAssocID="{D7467A3A-2B78-4CDD-91C9-D96452997227}" presName="sibTrans" presStyleLbl="sibTrans2D1" presStyleIdx="1" presStyleCnt="3"/>
      <dgm:spPr/>
    </dgm:pt>
    <dgm:pt modelId="{E38B4FCE-9678-4085-AB99-40595BD6EB1C}" type="pres">
      <dgm:prSet presAssocID="{D7467A3A-2B78-4CDD-91C9-D96452997227}" presName="connTx" presStyleLbl="sibTrans2D1" presStyleIdx="1" presStyleCnt="3"/>
      <dgm:spPr/>
    </dgm:pt>
    <dgm:pt modelId="{A7DAE057-DF90-4B1D-8997-39328454C8BF}" type="pres">
      <dgm:prSet presAssocID="{DC2DF88C-35A0-4E30-A3E4-E002DC34F521}" presName="composite" presStyleCnt="0"/>
      <dgm:spPr/>
    </dgm:pt>
    <dgm:pt modelId="{D297B747-A2CF-41E4-A59D-391BC474F135}" type="pres">
      <dgm:prSet presAssocID="{DC2DF88C-35A0-4E30-A3E4-E002DC34F521}" presName="par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BF185BD-956E-4777-8763-980278E426BB}" type="pres">
      <dgm:prSet presAssocID="{DC2DF88C-35A0-4E30-A3E4-E002DC34F521}" presName="parSh" presStyleLbl="node1" presStyleIdx="2" presStyleCnt="4"/>
      <dgm:spPr/>
    </dgm:pt>
    <dgm:pt modelId="{1526152F-906E-4121-A143-DD130A011105}" type="pres">
      <dgm:prSet presAssocID="{DC2DF88C-35A0-4E30-A3E4-E002DC34F521}" presName="desTx" presStyleLbl="fgAcc1" presStyleIdx="2" presStyleCnt="4">
        <dgm:presLayoutVars>
          <dgm:bulletEnabled val="1"/>
        </dgm:presLayoutVars>
      </dgm:prSet>
      <dgm:spPr/>
    </dgm:pt>
    <dgm:pt modelId="{14AD0DAF-92D3-400A-A4E0-170D0AF84100}" type="pres">
      <dgm:prSet presAssocID="{4DFC88DE-E0F0-4976-9B83-58EADA7CE300}" presName="sibTrans" presStyleLbl="sibTrans2D1" presStyleIdx="2" presStyleCnt="3"/>
      <dgm:spPr/>
    </dgm:pt>
    <dgm:pt modelId="{7E8F3DD0-4BD8-4C40-B882-1E8B5E423D90}" type="pres">
      <dgm:prSet presAssocID="{4DFC88DE-E0F0-4976-9B83-58EADA7CE300}" presName="connTx" presStyleLbl="sibTrans2D1" presStyleIdx="2" presStyleCnt="3"/>
      <dgm:spPr/>
    </dgm:pt>
    <dgm:pt modelId="{680AC8C3-1F16-413E-9EEB-B70CDD39FAED}" type="pres">
      <dgm:prSet presAssocID="{F5961DD5-682B-4D21-A827-30C64679BB5F}" presName="composite" presStyleCnt="0"/>
      <dgm:spPr/>
    </dgm:pt>
    <dgm:pt modelId="{4858D85A-2D02-42C7-A50A-A4E78D4F073F}" type="pres">
      <dgm:prSet presAssocID="{F5961DD5-682B-4D21-A827-30C64679BB5F}" presName="par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685B160-AC57-41A0-95FE-636A4391B913}" type="pres">
      <dgm:prSet presAssocID="{F5961DD5-682B-4D21-A827-30C64679BB5F}" presName="parSh" presStyleLbl="node1" presStyleIdx="3" presStyleCnt="4"/>
      <dgm:spPr/>
    </dgm:pt>
    <dgm:pt modelId="{893E387F-15C0-4F86-BCD4-13F52E420B46}" type="pres">
      <dgm:prSet presAssocID="{F5961DD5-682B-4D21-A827-30C64679BB5F}" presName="desTx" presStyleLbl="fgAcc1" presStyleIdx="3" presStyleCnt="4">
        <dgm:presLayoutVars>
          <dgm:bulletEnabled val="1"/>
        </dgm:presLayoutVars>
      </dgm:prSet>
      <dgm:spPr/>
    </dgm:pt>
  </dgm:ptLst>
  <dgm:cxnLst>
    <dgm:cxn modelId="{2E7ED20A-EAF9-2648-81ED-CD2B382429A8}" type="presOf" srcId="{981C2CD8-7E8A-4682-8B5A-A510268B34AC}" destId="{C084451C-3DBC-48CF-A871-B521FE90830A}" srcOrd="0" destOrd="0" presId="urn:microsoft.com/office/officeart/2005/8/layout/process3"/>
    <dgm:cxn modelId="{D998B319-C072-4BF0-B5CB-2075DB30B691}" srcId="{DC2DF88C-35A0-4E30-A3E4-E002DC34F521}" destId="{DF9FD532-8B13-446E-B6A3-59BDF574BCA8}" srcOrd="0" destOrd="0" parTransId="{3A79FA23-5F3F-4F7D-B4AC-A9C282166E18}" sibTransId="{31B32A6E-6E91-4EAA-96F6-92A0035B120A}"/>
    <dgm:cxn modelId="{7803511F-D877-8645-B9DF-F6953C5DA145}" type="presOf" srcId="{F5961DD5-682B-4D21-A827-30C64679BB5F}" destId="{D685B160-AC57-41A0-95FE-636A4391B913}" srcOrd="1" destOrd="0" presId="urn:microsoft.com/office/officeart/2005/8/layout/process3"/>
    <dgm:cxn modelId="{63DD6020-16FB-BA4A-9817-F3E6B75FB4BC}" type="presOf" srcId="{F5961DD5-682B-4D21-A827-30C64679BB5F}" destId="{4858D85A-2D02-42C7-A50A-A4E78D4F073F}" srcOrd="0" destOrd="0" presId="urn:microsoft.com/office/officeart/2005/8/layout/process3"/>
    <dgm:cxn modelId="{99383427-06EB-3048-ABA1-1A5ED5A5782A}" type="presOf" srcId="{4DFC88DE-E0F0-4976-9B83-58EADA7CE300}" destId="{14AD0DAF-92D3-400A-A4E0-170D0AF84100}" srcOrd="0" destOrd="0" presId="urn:microsoft.com/office/officeart/2005/8/layout/process3"/>
    <dgm:cxn modelId="{A075BA37-BAA4-DD4F-A603-E2F9AEBFD4D6}" type="presOf" srcId="{4DFC88DE-E0F0-4976-9B83-58EADA7CE300}" destId="{7E8F3DD0-4BD8-4C40-B882-1E8B5E423D90}" srcOrd="1" destOrd="0" presId="urn:microsoft.com/office/officeart/2005/8/layout/process3"/>
    <dgm:cxn modelId="{63D5015B-3865-4A4B-AEB1-FBEF0DE71B9A}" srcId="{CADE50C9-6A62-45AC-AF42-A90DC46A3209}" destId="{DC2DF88C-35A0-4E30-A3E4-E002DC34F521}" srcOrd="2" destOrd="0" parTransId="{9BB88C43-2261-4EC7-A70D-463964685938}" sibTransId="{4DFC88DE-E0F0-4976-9B83-58EADA7CE300}"/>
    <dgm:cxn modelId="{CADCE851-F359-8A41-A665-9997596FC829}" type="presOf" srcId="{CF1FE966-0BB0-47ED-84B3-EC7AB055925F}" destId="{032BAEB6-0FB1-4780-AF60-2EFB8C965C77}" srcOrd="0" destOrd="0" presId="urn:microsoft.com/office/officeart/2005/8/layout/process3"/>
    <dgm:cxn modelId="{85980657-40CC-D64D-BD44-59E57F79F05E}" type="presOf" srcId="{DC2DF88C-35A0-4E30-A3E4-E002DC34F521}" destId="{ABF185BD-956E-4777-8763-980278E426BB}" srcOrd="1" destOrd="0" presId="urn:microsoft.com/office/officeart/2005/8/layout/process3"/>
    <dgm:cxn modelId="{73708078-FDBA-43F4-96AB-FB14C4C2602F}" srcId="{CADE50C9-6A62-45AC-AF42-A90DC46A3209}" destId="{F5961DD5-682B-4D21-A827-30C64679BB5F}" srcOrd="3" destOrd="0" parTransId="{75D73089-01C8-4BC0-90ED-CA9D1B8E3ADF}" sibTransId="{CA7ED3B0-10D1-4E2F-8BA0-8D58C22A94D0}"/>
    <dgm:cxn modelId="{4F1D7D7C-256F-8841-8F36-B4ADAFC86A5A}" type="presOf" srcId="{CADE50C9-6A62-45AC-AF42-A90DC46A3209}" destId="{FDB6D5C0-0ED5-4B9D-9E48-126ED2C433C3}" srcOrd="0" destOrd="0" presId="urn:microsoft.com/office/officeart/2005/8/layout/process3"/>
    <dgm:cxn modelId="{89DA617E-B2B0-A647-944A-D3E81EE645B9}" type="presOf" srcId="{DF9FD532-8B13-446E-B6A3-59BDF574BCA8}" destId="{1526152F-906E-4121-A143-DD130A011105}" srcOrd="0" destOrd="0" presId="urn:microsoft.com/office/officeart/2005/8/layout/process3"/>
    <dgm:cxn modelId="{65211C80-2D8E-2049-A581-32A756560509}" type="presOf" srcId="{D7467A3A-2B78-4CDD-91C9-D96452997227}" destId="{E38B4FCE-9678-4085-AB99-40595BD6EB1C}" srcOrd="1" destOrd="0" presId="urn:microsoft.com/office/officeart/2005/8/layout/process3"/>
    <dgm:cxn modelId="{55246683-0A80-455D-B6B5-2B2736293CF2}" srcId="{5F712884-449D-4DB5-9953-28B7C76B95EA}" destId="{3C06DC45-D510-48CC-B9DC-C19564791119}" srcOrd="0" destOrd="0" parTransId="{65F5C7C6-EB25-442A-AB0B-B47F97609474}" sibTransId="{D1AB7263-DC38-4830-9C45-C1403EA8E20B}"/>
    <dgm:cxn modelId="{A5FCFD8B-1EBE-A545-BF14-F040334EEFC0}" type="presOf" srcId="{3C06DC45-D510-48CC-B9DC-C19564791119}" destId="{9AFA4903-C1AC-4872-B8FC-33B461DA35FC}" srcOrd="0" destOrd="0" presId="urn:microsoft.com/office/officeart/2005/8/layout/process3"/>
    <dgm:cxn modelId="{7A81218D-5146-40F9-9731-5BD21503537E}" srcId="{981C2CD8-7E8A-4682-8B5A-A510268B34AC}" destId="{CF1FE966-0BB0-47ED-84B3-EC7AB055925F}" srcOrd="0" destOrd="0" parTransId="{FB956851-3BB2-4FF1-A9D6-4692FA0EFDCA}" sibTransId="{831C3CE2-0F23-433C-85CA-9D194AAC5E20}"/>
    <dgm:cxn modelId="{4718CB8F-5000-E74F-901A-A46A8CD78BF1}" type="presOf" srcId="{72DB7378-4256-4528-8672-DEEF82828E57}" destId="{893E387F-15C0-4F86-BCD4-13F52E420B46}" srcOrd="0" destOrd="0" presId="urn:microsoft.com/office/officeart/2005/8/layout/process3"/>
    <dgm:cxn modelId="{5A087592-4170-8C46-A6F5-8BD79E52F896}" type="presOf" srcId="{5F712884-449D-4DB5-9953-28B7C76B95EA}" destId="{EF3A946E-96B3-4628-91EB-8B0A2A37DDB1}" srcOrd="0" destOrd="0" presId="urn:microsoft.com/office/officeart/2005/8/layout/process3"/>
    <dgm:cxn modelId="{56D04BA1-C897-B343-B8A8-5EAF549C27FF}" type="presOf" srcId="{5F712884-449D-4DB5-9953-28B7C76B95EA}" destId="{E252839F-D941-4E3B-BA68-AC653DAEAE4C}" srcOrd="1" destOrd="0" presId="urn:microsoft.com/office/officeart/2005/8/layout/process3"/>
    <dgm:cxn modelId="{2193ADA7-8549-124E-81A3-94A0749EA5C2}" type="presOf" srcId="{D7467A3A-2B78-4CDD-91C9-D96452997227}" destId="{84DC82A2-8D59-472B-BE22-46F053C16CD5}" srcOrd="0" destOrd="0" presId="urn:microsoft.com/office/officeart/2005/8/layout/process3"/>
    <dgm:cxn modelId="{5BBBD0A9-97DA-480E-AD44-1947C76CE5E6}" srcId="{CADE50C9-6A62-45AC-AF42-A90DC46A3209}" destId="{5F712884-449D-4DB5-9953-28B7C76B95EA}" srcOrd="0" destOrd="0" parTransId="{959B81DB-0329-4043-A334-D05EB5160B66}" sibTransId="{EB5FE175-6B6D-4195-A86F-6DFA96778160}"/>
    <dgm:cxn modelId="{6B72F9BC-B11D-4047-B5A7-FE8EF2D9EA90}" type="presOf" srcId="{981C2CD8-7E8A-4682-8B5A-A510268B34AC}" destId="{B29D4F23-83F6-4C7C-9B29-72BF90EFE2CC}" srcOrd="1" destOrd="0" presId="urn:microsoft.com/office/officeart/2005/8/layout/process3"/>
    <dgm:cxn modelId="{D95BF8C4-EEA0-4AAE-8693-AFAC7500B286}" srcId="{CADE50C9-6A62-45AC-AF42-A90DC46A3209}" destId="{981C2CD8-7E8A-4682-8B5A-A510268B34AC}" srcOrd="1" destOrd="0" parTransId="{1185AE54-EDEE-4D55-93F6-F7D354ED7C11}" sibTransId="{D7467A3A-2B78-4CDD-91C9-D96452997227}"/>
    <dgm:cxn modelId="{C85131D3-B539-3944-B65D-F8A86D1E5B16}" type="presOf" srcId="{EB5FE175-6B6D-4195-A86F-6DFA96778160}" destId="{B4B2D37A-6F50-4E0F-B305-9EB4D512D773}" srcOrd="0" destOrd="0" presId="urn:microsoft.com/office/officeart/2005/8/layout/process3"/>
    <dgm:cxn modelId="{90898DDB-606C-5548-8C86-C3D3F181AD7F}" type="presOf" srcId="{EB5FE175-6B6D-4195-A86F-6DFA96778160}" destId="{ADE18D45-E3E4-4C40-8D6C-3AC62ACE8299}" srcOrd="1" destOrd="0" presId="urn:microsoft.com/office/officeart/2005/8/layout/process3"/>
    <dgm:cxn modelId="{2A4D48E1-6639-4AC8-ABBF-C8A0D045AFB7}" srcId="{F5961DD5-682B-4D21-A827-30C64679BB5F}" destId="{72DB7378-4256-4528-8672-DEEF82828E57}" srcOrd="0" destOrd="0" parTransId="{97CEFC59-E261-4652-BC13-D71B45B5EC50}" sibTransId="{D0054105-F7A3-4CAE-89E2-0979360A932C}"/>
    <dgm:cxn modelId="{037765F7-EB96-AF4B-9923-9C171A2B3F4A}" type="presOf" srcId="{DC2DF88C-35A0-4E30-A3E4-E002DC34F521}" destId="{D297B747-A2CF-41E4-A59D-391BC474F135}" srcOrd="0" destOrd="0" presId="urn:microsoft.com/office/officeart/2005/8/layout/process3"/>
    <dgm:cxn modelId="{66424683-203A-5B42-A869-CA33CCB145A8}" type="presParOf" srcId="{FDB6D5C0-0ED5-4B9D-9E48-126ED2C433C3}" destId="{CFDB6B04-AAD5-42A2-8A40-C0EC4077F01E}" srcOrd="0" destOrd="0" presId="urn:microsoft.com/office/officeart/2005/8/layout/process3"/>
    <dgm:cxn modelId="{A1EBA8B9-26B0-9B4C-98F6-9856B9A431A6}" type="presParOf" srcId="{CFDB6B04-AAD5-42A2-8A40-C0EC4077F01E}" destId="{EF3A946E-96B3-4628-91EB-8B0A2A37DDB1}" srcOrd="0" destOrd="0" presId="urn:microsoft.com/office/officeart/2005/8/layout/process3"/>
    <dgm:cxn modelId="{631DB15E-CB4E-6947-85FE-2BFB984DBF2F}" type="presParOf" srcId="{CFDB6B04-AAD5-42A2-8A40-C0EC4077F01E}" destId="{E252839F-D941-4E3B-BA68-AC653DAEAE4C}" srcOrd="1" destOrd="0" presId="urn:microsoft.com/office/officeart/2005/8/layout/process3"/>
    <dgm:cxn modelId="{55AEC85E-7066-2146-87E5-F727E901C180}" type="presParOf" srcId="{CFDB6B04-AAD5-42A2-8A40-C0EC4077F01E}" destId="{9AFA4903-C1AC-4872-B8FC-33B461DA35FC}" srcOrd="2" destOrd="0" presId="urn:microsoft.com/office/officeart/2005/8/layout/process3"/>
    <dgm:cxn modelId="{0EAA3D76-F2B1-8D48-94A9-389B4AEAC260}" type="presParOf" srcId="{FDB6D5C0-0ED5-4B9D-9E48-126ED2C433C3}" destId="{B4B2D37A-6F50-4E0F-B305-9EB4D512D773}" srcOrd="1" destOrd="0" presId="urn:microsoft.com/office/officeart/2005/8/layout/process3"/>
    <dgm:cxn modelId="{B49D7BE7-DC4C-CB4F-B42C-A25E7A6A8F01}" type="presParOf" srcId="{B4B2D37A-6F50-4E0F-B305-9EB4D512D773}" destId="{ADE18D45-E3E4-4C40-8D6C-3AC62ACE8299}" srcOrd="0" destOrd="0" presId="urn:microsoft.com/office/officeart/2005/8/layout/process3"/>
    <dgm:cxn modelId="{7CD4B624-ECE1-AB4B-AF3F-E3327213AE15}" type="presParOf" srcId="{FDB6D5C0-0ED5-4B9D-9E48-126ED2C433C3}" destId="{4D30E82E-B1D1-4836-AA5D-2AD3F6A52082}" srcOrd="2" destOrd="0" presId="urn:microsoft.com/office/officeart/2005/8/layout/process3"/>
    <dgm:cxn modelId="{2B77970C-6756-894A-A56E-F6E33CAC456C}" type="presParOf" srcId="{4D30E82E-B1D1-4836-AA5D-2AD3F6A52082}" destId="{C084451C-3DBC-48CF-A871-B521FE90830A}" srcOrd="0" destOrd="0" presId="urn:microsoft.com/office/officeart/2005/8/layout/process3"/>
    <dgm:cxn modelId="{D12C907A-D4F3-964D-AA52-4BDE7318F49E}" type="presParOf" srcId="{4D30E82E-B1D1-4836-AA5D-2AD3F6A52082}" destId="{B29D4F23-83F6-4C7C-9B29-72BF90EFE2CC}" srcOrd="1" destOrd="0" presId="urn:microsoft.com/office/officeart/2005/8/layout/process3"/>
    <dgm:cxn modelId="{5B5B695A-6E90-A947-B80E-B54035B7E724}" type="presParOf" srcId="{4D30E82E-B1D1-4836-AA5D-2AD3F6A52082}" destId="{032BAEB6-0FB1-4780-AF60-2EFB8C965C77}" srcOrd="2" destOrd="0" presId="urn:microsoft.com/office/officeart/2005/8/layout/process3"/>
    <dgm:cxn modelId="{212E932B-59D0-DF43-B990-E0803BAA15A0}" type="presParOf" srcId="{FDB6D5C0-0ED5-4B9D-9E48-126ED2C433C3}" destId="{84DC82A2-8D59-472B-BE22-46F053C16CD5}" srcOrd="3" destOrd="0" presId="urn:microsoft.com/office/officeart/2005/8/layout/process3"/>
    <dgm:cxn modelId="{CF206BED-095E-C444-9FE0-AA6CABCCD14E}" type="presParOf" srcId="{84DC82A2-8D59-472B-BE22-46F053C16CD5}" destId="{E38B4FCE-9678-4085-AB99-40595BD6EB1C}" srcOrd="0" destOrd="0" presId="urn:microsoft.com/office/officeart/2005/8/layout/process3"/>
    <dgm:cxn modelId="{058DD62F-DC8F-0C46-A0AC-CC78686D6289}" type="presParOf" srcId="{FDB6D5C0-0ED5-4B9D-9E48-126ED2C433C3}" destId="{A7DAE057-DF90-4B1D-8997-39328454C8BF}" srcOrd="4" destOrd="0" presId="urn:microsoft.com/office/officeart/2005/8/layout/process3"/>
    <dgm:cxn modelId="{27F32DB8-9878-1C47-8191-E7A5BACDF483}" type="presParOf" srcId="{A7DAE057-DF90-4B1D-8997-39328454C8BF}" destId="{D297B747-A2CF-41E4-A59D-391BC474F135}" srcOrd="0" destOrd="0" presId="urn:microsoft.com/office/officeart/2005/8/layout/process3"/>
    <dgm:cxn modelId="{BA6CE122-5A53-6D46-9D7B-68008FF16FC7}" type="presParOf" srcId="{A7DAE057-DF90-4B1D-8997-39328454C8BF}" destId="{ABF185BD-956E-4777-8763-980278E426BB}" srcOrd="1" destOrd="0" presId="urn:microsoft.com/office/officeart/2005/8/layout/process3"/>
    <dgm:cxn modelId="{6ACC5F0F-7258-5841-9927-88F661A029BB}" type="presParOf" srcId="{A7DAE057-DF90-4B1D-8997-39328454C8BF}" destId="{1526152F-906E-4121-A143-DD130A011105}" srcOrd="2" destOrd="0" presId="urn:microsoft.com/office/officeart/2005/8/layout/process3"/>
    <dgm:cxn modelId="{D5C75A3A-84A8-7040-A22F-E9066428BB91}" type="presParOf" srcId="{FDB6D5C0-0ED5-4B9D-9E48-126ED2C433C3}" destId="{14AD0DAF-92D3-400A-A4E0-170D0AF84100}" srcOrd="5" destOrd="0" presId="urn:microsoft.com/office/officeart/2005/8/layout/process3"/>
    <dgm:cxn modelId="{E56C0885-F7BD-864D-928F-11E44992F0AB}" type="presParOf" srcId="{14AD0DAF-92D3-400A-A4E0-170D0AF84100}" destId="{7E8F3DD0-4BD8-4C40-B882-1E8B5E423D90}" srcOrd="0" destOrd="0" presId="urn:microsoft.com/office/officeart/2005/8/layout/process3"/>
    <dgm:cxn modelId="{AACCEF2F-C34B-734D-A0FD-18CCAC6F8658}" type="presParOf" srcId="{FDB6D5C0-0ED5-4B9D-9E48-126ED2C433C3}" destId="{680AC8C3-1F16-413E-9EEB-B70CDD39FAED}" srcOrd="6" destOrd="0" presId="urn:microsoft.com/office/officeart/2005/8/layout/process3"/>
    <dgm:cxn modelId="{B43D19E0-5708-6A4C-B6ED-9902F75588E5}" type="presParOf" srcId="{680AC8C3-1F16-413E-9EEB-B70CDD39FAED}" destId="{4858D85A-2D02-42C7-A50A-A4E78D4F073F}" srcOrd="0" destOrd="0" presId="urn:microsoft.com/office/officeart/2005/8/layout/process3"/>
    <dgm:cxn modelId="{89E60876-971D-3C44-8C7F-213CDE30BC5C}" type="presParOf" srcId="{680AC8C3-1F16-413E-9EEB-B70CDD39FAED}" destId="{D685B160-AC57-41A0-95FE-636A4391B913}" srcOrd="1" destOrd="0" presId="urn:microsoft.com/office/officeart/2005/8/layout/process3"/>
    <dgm:cxn modelId="{630E6127-998B-5244-9188-1E9FEB3BFEE6}" type="presParOf" srcId="{680AC8C3-1F16-413E-9EEB-B70CDD39FAED}" destId="{893E387F-15C0-4F86-BCD4-13F52E420B4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9DC3E3-E5F7-FC43-A324-55DEDA68ED5F}" type="doc">
      <dgm:prSet loTypeId="urn:microsoft.com/office/officeart/2005/8/layout/matrix1" loCatId="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1E262531-B154-B54B-A352-C0AACECE9C11}">
      <dgm:prSet phldrT="[Text]" custT="1"/>
      <dgm:spPr/>
      <dgm:t>
        <a:bodyPr/>
        <a:lstStyle/>
        <a:p>
          <a:pPr rtl="1"/>
          <a:r>
            <a:rPr lang="en-US" sz="2800" b="1" dirty="0"/>
            <a:t>Challenges</a:t>
          </a:r>
        </a:p>
      </dgm:t>
    </dgm:pt>
    <dgm:pt modelId="{0228D39E-18F4-454F-BDF6-BCBF1F1FD2F6}" type="parTrans" cxnId="{114BA790-4B27-4E44-AA1A-600E1B1EDA46}">
      <dgm:prSet/>
      <dgm:spPr/>
      <dgm:t>
        <a:bodyPr/>
        <a:lstStyle/>
        <a:p>
          <a:endParaRPr lang="en-US"/>
        </a:p>
      </dgm:t>
    </dgm:pt>
    <dgm:pt modelId="{852E33B9-8658-A64E-9DE7-55C99705C453}" type="sibTrans" cxnId="{114BA790-4B27-4E44-AA1A-600E1B1EDA46}">
      <dgm:prSet/>
      <dgm:spPr/>
      <dgm:t>
        <a:bodyPr/>
        <a:lstStyle/>
        <a:p>
          <a:endParaRPr lang="en-US"/>
        </a:p>
      </dgm:t>
    </dgm:pt>
    <dgm:pt modelId="{CB293800-F4DA-7D40-9E16-3F529975902B}">
      <dgm:prSet phldrT="[Text]" custT="1"/>
      <dgm:spPr/>
      <dgm:t>
        <a:bodyPr/>
        <a:lstStyle/>
        <a:p>
          <a:pPr rtl="1"/>
          <a:endParaRPr lang="en-US" sz="2000" b="1" kern="1200" dirty="0">
            <a:latin typeface="+mn-lt"/>
            <a:ea typeface="+mn-ea"/>
            <a:cs typeface="+mn-cs"/>
          </a:endParaRPr>
        </a:p>
      </dgm:t>
    </dgm:pt>
    <dgm:pt modelId="{78A5DA08-35CC-8543-B9EB-E0C74897D3B6}" type="parTrans" cxnId="{C83B7FA9-5D08-BC4F-ACFB-8099AB827FF2}">
      <dgm:prSet/>
      <dgm:spPr/>
      <dgm:t>
        <a:bodyPr/>
        <a:lstStyle/>
        <a:p>
          <a:endParaRPr lang="en-US"/>
        </a:p>
      </dgm:t>
    </dgm:pt>
    <dgm:pt modelId="{0CB7308F-CA81-AC4E-8C90-228588641BD6}" type="sibTrans" cxnId="{C83B7FA9-5D08-BC4F-ACFB-8099AB827FF2}">
      <dgm:prSet/>
      <dgm:spPr/>
      <dgm:t>
        <a:bodyPr/>
        <a:lstStyle/>
        <a:p>
          <a:endParaRPr lang="en-US"/>
        </a:p>
      </dgm:t>
    </dgm:pt>
    <dgm:pt modelId="{5544B6AA-2222-384C-B52C-ACCC1497ACAA}">
      <dgm:prSet phldrT="[Text]" custT="1"/>
      <dgm:spPr/>
      <dgm:t>
        <a:bodyPr/>
        <a:lstStyle/>
        <a:p>
          <a:pPr rtl="1"/>
          <a:endParaRPr lang="en-US" sz="2000" b="1" kern="1200" dirty="0">
            <a:latin typeface="+mn-lt"/>
            <a:ea typeface="+mn-ea"/>
            <a:cs typeface="+mn-cs"/>
          </a:endParaRPr>
        </a:p>
      </dgm:t>
    </dgm:pt>
    <dgm:pt modelId="{7E5FA5EE-D0B7-6E43-ABD0-98159375CE9D}" type="parTrans" cxnId="{7E90E09A-EF68-1548-A4AE-613F8956BC57}">
      <dgm:prSet/>
      <dgm:spPr/>
      <dgm:t>
        <a:bodyPr/>
        <a:lstStyle/>
        <a:p>
          <a:endParaRPr lang="en-US"/>
        </a:p>
      </dgm:t>
    </dgm:pt>
    <dgm:pt modelId="{3D5891C4-4906-B34E-8FAD-0DF283FF608A}" type="sibTrans" cxnId="{7E90E09A-EF68-1548-A4AE-613F8956BC57}">
      <dgm:prSet/>
      <dgm:spPr/>
      <dgm:t>
        <a:bodyPr/>
        <a:lstStyle/>
        <a:p>
          <a:endParaRPr lang="en-US"/>
        </a:p>
      </dgm:t>
    </dgm:pt>
    <dgm:pt modelId="{EE06E1D2-FADF-4148-B636-74AF649174F8}">
      <dgm:prSet phldrT="[Text]" custT="1"/>
      <dgm:spPr/>
      <dgm:t>
        <a:bodyPr/>
        <a:lstStyle/>
        <a:p>
          <a:endParaRPr lang="en-US" sz="2000" b="1" kern="1200" dirty="0">
            <a:latin typeface="+mn-lt"/>
            <a:ea typeface="+mn-ea"/>
            <a:cs typeface="+mn-cs"/>
          </a:endParaRPr>
        </a:p>
      </dgm:t>
    </dgm:pt>
    <dgm:pt modelId="{C2AEC364-F81E-A84C-A6EA-1754C0BB70E1}" type="parTrans" cxnId="{43836899-D0E1-5746-8438-93A813FAA7A4}">
      <dgm:prSet/>
      <dgm:spPr/>
      <dgm:t>
        <a:bodyPr/>
        <a:lstStyle/>
        <a:p>
          <a:endParaRPr lang="en-US"/>
        </a:p>
      </dgm:t>
    </dgm:pt>
    <dgm:pt modelId="{5E78A374-B6DC-EC4C-A2C4-ADC1AA272D01}" type="sibTrans" cxnId="{43836899-D0E1-5746-8438-93A813FAA7A4}">
      <dgm:prSet/>
      <dgm:spPr/>
      <dgm:t>
        <a:bodyPr/>
        <a:lstStyle/>
        <a:p>
          <a:endParaRPr lang="en-US"/>
        </a:p>
      </dgm:t>
    </dgm:pt>
    <dgm:pt modelId="{5F2EB080-E0D0-4240-B333-0943547A9D5C}">
      <dgm:prSet phldrT="[Text]" custT="1"/>
      <dgm:spPr/>
      <dgm:t>
        <a:bodyPr/>
        <a:lstStyle/>
        <a:p>
          <a:pPr rtl="1"/>
          <a:endParaRPr lang="en-US" sz="2000" b="1" kern="1200" dirty="0">
            <a:latin typeface="+mn-lt"/>
            <a:ea typeface="+mn-ea"/>
            <a:cs typeface="+mn-cs"/>
          </a:endParaRPr>
        </a:p>
      </dgm:t>
    </dgm:pt>
    <dgm:pt modelId="{1F57FFDE-A7D3-DD45-BA90-39B5AF2733DE}" type="parTrans" cxnId="{14621452-DADE-FF4D-8E8B-A7C4FB981D41}">
      <dgm:prSet/>
      <dgm:spPr/>
      <dgm:t>
        <a:bodyPr/>
        <a:lstStyle/>
        <a:p>
          <a:endParaRPr lang="en-US"/>
        </a:p>
      </dgm:t>
    </dgm:pt>
    <dgm:pt modelId="{94BF019E-F86B-ED4E-9B2F-91D3D04BB909}" type="sibTrans" cxnId="{14621452-DADE-FF4D-8E8B-A7C4FB981D41}">
      <dgm:prSet/>
      <dgm:spPr/>
      <dgm:t>
        <a:bodyPr/>
        <a:lstStyle/>
        <a:p>
          <a:pPr rtl="1"/>
          <a:endParaRPr lang="en-US"/>
        </a:p>
      </dgm:t>
    </dgm:pt>
    <dgm:pt modelId="{20576DBB-D2DA-EB46-ACD6-B1CC8E0420B6}" type="pres">
      <dgm:prSet presAssocID="{929DC3E3-E5F7-FC43-A324-55DEDA68ED5F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E17844F-9124-E245-902E-998B3E637A1C}" type="pres">
      <dgm:prSet presAssocID="{929DC3E3-E5F7-FC43-A324-55DEDA68ED5F}" presName="matrix" presStyleCnt="0"/>
      <dgm:spPr/>
    </dgm:pt>
    <dgm:pt modelId="{2F1C1A41-D085-9449-B54D-F058D0DB1125}" type="pres">
      <dgm:prSet presAssocID="{929DC3E3-E5F7-FC43-A324-55DEDA68ED5F}" presName="tile1" presStyleLbl="node1" presStyleIdx="0" presStyleCnt="4" custLinFactNeighborX="-4333" custLinFactNeighborY="-6500"/>
      <dgm:spPr/>
    </dgm:pt>
    <dgm:pt modelId="{A3FD5DBC-C7EB-7E41-91B1-158DC8B445AA}" type="pres">
      <dgm:prSet presAssocID="{929DC3E3-E5F7-FC43-A324-55DEDA68ED5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96FDFA6-8E1B-FE40-A609-95E39505850E}" type="pres">
      <dgm:prSet presAssocID="{929DC3E3-E5F7-FC43-A324-55DEDA68ED5F}" presName="tile2" presStyleLbl="node1" presStyleIdx="1" presStyleCnt="4" custLinFactNeighborX="7987" custLinFactNeighborY="-7583"/>
      <dgm:spPr/>
    </dgm:pt>
    <dgm:pt modelId="{3937A209-F5B8-FF48-9E84-BA706DB402E0}" type="pres">
      <dgm:prSet presAssocID="{929DC3E3-E5F7-FC43-A324-55DEDA68ED5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6958B53-D64F-2141-9D0C-D44CC6326764}" type="pres">
      <dgm:prSet presAssocID="{929DC3E3-E5F7-FC43-A324-55DEDA68ED5F}" presName="tile3" presStyleLbl="node1" presStyleIdx="2" presStyleCnt="4"/>
      <dgm:spPr/>
    </dgm:pt>
    <dgm:pt modelId="{AA7F7BFB-382E-274F-8CE8-57AFB062AA28}" type="pres">
      <dgm:prSet presAssocID="{929DC3E3-E5F7-FC43-A324-55DEDA68ED5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D01FCAD-3AD4-674D-AAA2-3BF283CE82C0}" type="pres">
      <dgm:prSet presAssocID="{929DC3E3-E5F7-FC43-A324-55DEDA68ED5F}" presName="tile4" presStyleLbl="node1" presStyleIdx="3" presStyleCnt="4"/>
      <dgm:spPr/>
    </dgm:pt>
    <dgm:pt modelId="{13917AAB-A4E2-634E-A0C6-BEC4ED47AC19}" type="pres">
      <dgm:prSet presAssocID="{929DC3E3-E5F7-FC43-A324-55DEDA68ED5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B1572187-02D5-5F44-B7B9-6D37A2BF0570}" type="pres">
      <dgm:prSet presAssocID="{929DC3E3-E5F7-FC43-A324-55DEDA68ED5F}" presName="centerTile" presStyleLbl="fgShp" presStyleIdx="0" presStyleCnt="1" custScaleX="118801" custScaleY="118801">
        <dgm:presLayoutVars>
          <dgm:chMax val="0"/>
          <dgm:chPref val="0"/>
        </dgm:presLayoutVars>
      </dgm:prSet>
      <dgm:spPr/>
    </dgm:pt>
  </dgm:ptLst>
  <dgm:cxnLst>
    <dgm:cxn modelId="{9059161E-146D-9D4C-A9ED-7EB223F26FFE}" type="presOf" srcId="{CB293800-F4DA-7D40-9E16-3F529975902B}" destId="{2F1C1A41-D085-9449-B54D-F058D0DB1125}" srcOrd="0" destOrd="0" presId="urn:microsoft.com/office/officeart/2005/8/layout/matrix1"/>
    <dgm:cxn modelId="{C78C832E-D240-3744-B4F4-BBC25D54E5C6}" type="presOf" srcId="{1E262531-B154-B54B-A352-C0AACECE9C11}" destId="{B1572187-02D5-5F44-B7B9-6D37A2BF0570}" srcOrd="0" destOrd="0" presId="urn:microsoft.com/office/officeart/2005/8/layout/matrix1"/>
    <dgm:cxn modelId="{2EE2063D-3DF5-1F4B-ABA7-DCC733519B62}" type="presOf" srcId="{929DC3E3-E5F7-FC43-A324-55DEDA68ED5F}" destId="{20576DBB-D2DA-EB46-ACD6-B1CC8E0420B6}" srcOrd="0" destOrd="0" presId="urn:microsoft.com/office/officeart/2005/8/layout/matrix1"/>
    <dgm:cxn modelId="{14621452-DADE-FF4D-8E8B-A7C4FB981D41}" srcId="{1E262531-B154-B54B-A352-C0AACECE9C11}" destId="{5F2EB080-E0D0-4240-B333-0943547A9D5C}" srcOrd="3" destOrd="0" parTransId="{1F57FFDE-A7D3-DD45-BA90-39B5AF2733DE}" sibTransId="{94BF019E-F86B-ED4E-9B2F-91D3D04BB909}"/>
    <dgm:cxn modelId="{114BA790-4B27-4E44-AA1A-600E1B1EDA46}" srcId="{929DC3E3-E5F7-FC43-A324-55DEDA68ED5F}" destId="{1E262531-B154-B54B-A352-C0AACECE9C11}" srcOrd="0" destOrd="0" parTransId="{0228D39E-18F4-454F-BDF6-BCBF1F1FD2F6}" sibTransId="{852E33B9-8658-A64E-9DE7-55C99705C453}"/>
    <dgm:cxn modelId="{43836899-D0E1-5746-8438-93A813FAA7A4}" srcId="{1E262531-B154-B54B-A352-C0AACECE9C11}" destId="{EE06E1D2-FADF-4148-B636-74AF649174F8}" srcOrd="2" destOrd="0" parTransId="{C2AEC364-F81E-A84C-A6EA-1754C0BB70E1}" sibTransId="{5E78A374-B6DC-EC4C-A2C4-ADC1AA272D01}"/>
    <dgm:cxn modelId="{7E90E09A-EF68-1548-A4AE-613F8956BC57}" srcId="{1E262531-B154-B54B-A352-C0AACECE9C11}" destId="{5544B6AA-2222-384C-B52C-ACCC1497ACAA}" srcOrd="1" destOrd="0" parTransId="{7E5FA5EE-D0B7-6E43-ABD0-98159375CE9D}" sibTransId="{3D5891C4-4906-B34E-8FAD-0DF283FF608A}"/>
    <dgm:cxn modelId="{660411A1-DA2A-DC4F-AE08-C9C760EAF67A}" type="presOf" srcId="{EE06E1D2-FADF-4148-B636-74AF649174F8}" destId="{A6958B53-D64F-2141-9D0C-D44CC6326764}" srcOrd="0" destOrd="0" presId="urn:microsoft.com/office/officeart/2005/8/layout/matrix1"/>
    <dgm:cxn modelId="{C83B7FA9-5D08-BC4F-ACFB-8099AB827FF2}" srcId="{1E262531-B154-B54B-A352-C0AACECE9C11}" destId="{CB293800-F4DA-7D40-9E16-3F529975902B}" srcOrd="0" destOrd="0" parTransId="{78A5DA08-35CC-8543-B9EB-E0C74897D3B6}" sibTransId="{0CB7308F-CA81-AC4E-8C90-228588641BD6}"/>
    <dgm:cxn modelId="{1DC80EAD-956E-304D-A8BD-C94E81B63435}" type="presOf" srcId="{5F2EB080-E0D0-4240-B333-0943547A9D5C}" destId="{13917AAB-A4E2-634E-A0C6-BEC4ED47AC19}" srcOrd="1" destOrd="0" presId="urn:microsoft.com/office/officeart/2005/8/layout/matrix1"/>
    <dgm:cxn modelId="{3DE01FAD-10C3-6F45-AA07-3218C04714D0}" type="presOf" srcId="{EE06E1D2-FADF-4148-B636-74AF649174F8}" destId="{AA7F7BFB-382E-274F-8CE8-57AFB062AA28}" srcOrd="1" destOrd="0" presId="urn:microsoft.com/office/officeart/2005/8/layout/matrix1"/>
    <dgm:cxn modelId="{EEF0D6C7-B590-F849-B085-896D59DC2F88}" type="presOf" srcId="{5544B6AA-2222-384C-B52C-ACCC1497ACAA}" destId="{696FDFA6-8E1B-FE40-A609-95E39505850E}" srcOrd="0" destOrd="0" presId="urn:microsoft.com/office/officeart/2005/8/layout/matrix1"/>
    <dgm:cxn modelId="{23E418CE-D189-D34E-9732-79360196CCB4}" type="presOf" srcId="{5F2EB080-E0D0-4240-B333-0943547A9D5C}" destId="{4D01FCAD-3AD4-674D-AAA2-3BF283CE82C0}" srcOrd="0" destOrd="0" presId="urn:microsoft.com/office/officeart/2005/8/layout/matrix1"/>
    <dgm:cxn modelId="{B587E4D5-1714-F049-A172-70ABA6A3CCA8}" type="presOf" srcId="{CB293800-F4DA-7D40-9E16-3F529975902B}" destId="{A3FD5DBC-C7EB-7E41-91B1-158DC8B445AA}" srcOrd="1" destOrd="0" presId="urn:microsoft.com/office/officeart/2005/8/layout/matrix1"/>
    <dgm:cxn modelId="{54ECEDFB-057D-FC42-907C-586EFED0FAEA}" type="presOf" srcId="{5544B6AA-2222-384C-B52C-ACCC1497ACAA}" destId="{3937A209-F5B8-FF48-9E84-BA706DB402E0}" srcOrd="1" destOrd="0" presId="urn:microsoft.com/office/officeart/2005/8/layout/matrix1"/>
    <dgm:cxn modelId="{FE712B77-029C-2B45-AD6F-09DEDB6C5AA2}" type="presParOf" srcId="{20576DBB-D2DA-EB46-ACD6-B1CC8E0420B6}" destId="{DE17844F-9124-E245-902E-998B3E637A1C}" srcOrd="0" destOrd="0" presId="urn:microsoft.com/office/officeart/2005/8/layout/matrix1"/>
    <dgm:cxn modelId="{0BE73583-3F9D-2249-BA3E-DBD631D4BFF0}" type="presParOf" srcId="{DE17844F-9124-E245-902E-998B3E637A1C}" destId="{2F1C1A41-D085-9449-B54D-F058D0DB1125}" srcOrd="0" destOrd="0" presId="urn:microsoft.com/office/officeart/2005/8/layout/matrix1"/>
    <dgm:cxn modelId="{60C9E833-B6A2-3244-A10B-E2E32C1B13B6}" type="presParOf" srcId="{DE17844F-9124-E245-902E-998B3E637A1C}" destId="{A3FD5DBC-C7EB-7E41-91B1-158DC8B445AA}" srcOrd="1" destOrd="0" presId="urn:microsoft.com/office/officeart/2005/8/layout/matrix1"/>
    <dgm:cxn modelId="{A723EC87-6B3A-914A-B42A-B4AD4103313A}" type="presParOf" srcId="{DE17844F-9124-E245-902E-998B3E637A1C}" destId="{696FDFA6-8E1B-FE40-A609-95E39505850E}" srcOrd="2" destOrd="0" presId="urn:microsoft.com/office/officeart/2005/8/layout/matrix1"/>
    <dgm:cxn modelId="{552792FB-A736-3F40-92A3-DFBC03B4AC50}" type="presParOf" srcId="{DE17844F-9124-E245-902E-998B3E637A1C}" destId="{3937A209-F5B8-FF48-9E84-BA706DB402E0}" srcOrd="3" destOrd="0" presId="urn:microsoft.com/office/officeart/2005/8/layout/matrix1"/>
    <dgm:cxn modelId="{461A6A49-650C-D84B-97BF-172D656C51B3}" type="presParOf" srcId="{DE17844F-9124-E245-902E-998B3E637A1C}" destId="{A6958B53-D64F-2141-9D0C-D44CC6326764}" srcOrd="4" destOrd="0" presId="urn:microsoft.com/office/officeart/2005/8/layout/matrix1"/>
    <dgm:cxn modelId="{5202FADF-8E81-9D49-9647-5A8327B860CE}" type="presParOf" srcId="{DE17844F-9124-E245-902E-998B3E637A1C}" destId="{AA7F7BFB-382E-274F-8CE8-57AFB062AA28}" srcOrd="5" destOrd="0" presId="urn:microsoft.com/office/officeart/2005/8/layout/matrix1"/>
    <dgm:cxn modelId="{D7AFFABC-5CE5-1743-8B50-71268617EE23}" type="presParOf" srcId="{DE17844F-9124-E245-902E-998B3E637A1C}" destId="{4D01FCAD-3AD4-674D-AAA2-3BF283CE82C0}" srcOrd="6" destOrd="0" presId="urn:microsoft.com/office/officeart/2005/8/layout/matrix1"/>
    <dgm:cxn modelId="{2D7B6B7B-55F3-624C-B2ED-E9797C091DA7}" type="presParOf" srcId="{DE17844F-9124-E245-902E-998B3E637A1C}" destId="{13917AAB-A4E2-634E-A0C6-BEC4ED47AC19}" srcOrd="7" destOrd="0" presId="urn:microsoft.com/office/officeart/2005/8/layout/matrix1"/>
    <dgm:cxn modelId="{D33AC612-C300-D346-96A1-B47D764B7A02}" type="presParOf" srcId="{20576DBB-D2DA-EB46-ACD6-B1CC8E0420B6}" destId="{B1572187-02D5-5F44-B7B9-6D37A2BF057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52839F-D941-4E3B-BA68-AC653DAEAE4C}">
      <dsp:nvSpPr>
        <dsp:cNvPr id="0" name=""/>
        <dsp:cNvSpPr/>
      </dsp:nvSpPr>
      <dsp:spPr>
        <a:xfrm>
          <a:off x="1328" y="1237049"/>
          <a:ext cx="1669286" cy="8208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589AB"/>
            </a:gs>
            <a:gs pos="100000">
              <a:srgbClr val="002060"/>
            </a:gs>
          </a:gsLst>
          <a:lin ang="5400000" scaled="0"/>
        </a:gradFill>
        <a:ln>
          <a:solidFill>
            <a:srgbClr val="5589AB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Step 1</a:t>
          </a:r>
        </a:p>
      </dsp:txBody>
      <dsp:txXfrm>
        <a:off x="1328" y="1237049"/>
        <a:ext cx="1669286" cy="547200"/>
      </dsp:txXfrm>
    </dsp:sp>
    <dsp:sp modelId="{9AFA4903-C1AC-4872-B8FC-33B461DA35FC}">
      <dsp:nvSpPr>
        <dsp:cNvPr id="0" name=""/>
        <dsp:cNvSpPr/>
      </dsp:nvSpPr>
      <dsp:spPr>
        <a:xfrm>
          <a:off x="343230" y="1784250"/>
          <a:ext cx="1669286" cy="14364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Describe this step</a:t>
          </a:r>
          <a:br>
            <a:rPr lang="en-US" sz="1900" kern="1200" dirty="0"/>
          </a:br>
          <a:r>
            <a:rPr lang="en-US" sz="1900" kern="1200" dirty="0"/>
            <a:t>in your experiment</a:t>
          </a:r>
        </a:p>
      </dsp:txBody>
      <dsp:txXfrm>
        <a:off x="385301" y="1826321"/>
        <a:ext cx="1585144" cy="1352258"/>
      </dsp:txXfrm>
    </dsp:sp>
    <dsp:sp modelId="{B4B2D37A-6F50-4E0F-B305-9EB4D512D773}">
      <dsp:nvSpPr>
        <dsp:cNvPr id="0" name=""/>
        <dsp:cNvSpPr/>
      </dsp:nvSpPr>
      <dsp:spPr>
        <a:xfrm>
          <a:off x="1923672" y="1302847"/>
          <a:ext cx="536482" cy="415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1923672" y="1385968"/>
        <a:ext cx="411801" cy="249362"/>
      </dsp:txXfrm>
    </dsp:sp>
    <dsp:sp modelId="{B29D4F23-83F6-4C7C-9B29-72BF90EFE2CC}">
      <dsp:nvSpPr>
        <dsp:cNvPr id="0" name=""/>
        <dsp:cNvSpPr/>
      </dsp:nvSpPr>
      <dsp:spPr>
        <a:xfrm>
          <a:off x="2682846" y="1237049"/>
          <a:ext cx="1669286" cy="8208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Step 2</a:t>
          </a:r>
        </a:p>
      </dsp:txBody>
      <dsp:txXfrm>
        <a:off x="2682846" y="1237049"/>
        <a:ext cx="1669286" cy="547200"/>
      </dsp:txXfrm>
    </dsp:sp>
    <dsp:sp modelId="{032BAEB6-0FB1-4780-AF60-2EFB8C965C77}">
      <dsp:nvSpPr>
        <dsp:cNvPr id="0" name=""/>
        <dsp:cNvSpPr/>
      </dsp:nvSpPr>
      <dsp:spPr>
        <a:xfrm>
          <a:off x="3024748" y="1784250"/>
          <a:ext cx="1669286" cy="14364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Describe this step</a:t>
          </a:r>
          <a:br>
            <a:rPr lang="en-US" sz="1900" kern="1200" dirty="0"/>
          </a:br>
          <a:r>
            <a:rPr lang="en-US" sz="1900" kern="1200" dirty="0"/>
            <a:t>in your experiment</a:t>
          </a:r>
        </a:p>
      </dsp:txBody>
      <dsp:txXfrm>
        <a:off x="3066819" y="1826321"/>
        <a:ext cx="1585144" cy="1352258"/>
      </dsp:txXfrm>
    </dsp:sp>
    <dsp:sp modelId="{84DC82A2-8D59-472B-BE22-46F053C16CD5}">
      <dsp:nvSpPr>
        <dsp:cNvPr id="0" name=""/>
        <dsp:cNvSpPr/>
      </dsp:nvSpPr>
      <dsp:spPr>
        <a:xfrm>
          <a:off x="4605191" y="1302847"/>
          <a:ext cx="536482" cy="415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4605191" y="1385968"/>
        <a:ext cx="411801" cy="249362"/>
      </dsp:txXfrm>
    </dsp:sp>
    <dsp:sp modelId="{ABF185BD-956E-4777-8763-980278E426BB}">
      <dsp:nvSpPr>
        <dsp:cNvPr id="0" name=""/>
        <dsp:cNvSpPr/>
      </dsp:nvSpPr>
      <dsp:spPr>
        <a:xfrm>
          <a:off x="5364364" y="1237049"/>
          <a:ext cx="1669286" cy="8208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Step 3</a:t>
          </a:r>
        </a:p>
      </dsp:txBody>
      <dsp:txXfrm>
        <a:off x="5364364" y="1237049"/>
        <a:ext cx="1669286" cy="547200"/>
      </dsp:txXfrm>
    </dsp:sp>
    <dsp:sp modelId="{1526152F-906E-4121-A143-DD130A011105}">
      <dsp:nvSpPr>
        <dsp:cNvPr id="0" name=""/>
        <dsp:cNvSpPr/>
      </dsp:nvSpPr>
      <dsp:spPr>
        <a:xfrm>
          <a:off x="5706266" y="1784250"/>
          <a:ext cx="1669286" cy="14364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Describe this step</a:t>
          </a:r>
          <a:br>
            <a:rPr lang="en-US" sz="1900" kern="1200" dirty="0"/>
          </a:br>
          <a:r>
            <a:rPr lang="en-US" sz="1900" kern="1200" dirty="0"/>
            <a:t>in your experiment</a:t>
          </a:r>
        </a:p>
      </dsp:txBody>
      <dsp:txXfrm>
        <a:off x="5748337" y="1826321"/>
        <a:ext cx="1585144" cy="1352258"/>
      </dsp:txXfrm>
    </dsp:sp>
    <dsp:sp modelId="{14AD0DAF-92D3-400A-A4E0-170D0AF84100}">
      <dsp:nvSpPr>
        <dsp:cNvPr id="0" name=""/>
        <dsp:cNvSpPr/>
      </dsp:nvSpPr>
      <dsp:spPr>
        <a:xfrm>
          <a:off x="7286709" y="1302847"/>
          <a:ext cx="536482" cy="41560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7286709" y="1385968"/>
        <a:ext cx="411801" cy="249362"/>
      </dsp:txXfrm>
    </dsp:sp>
    <dsp:sp modelId="{D685B160-AC57-41A0-95FE-636A4391B913}">
      <dsp:nvSpPr>
        <dsp:cNvPr id="0" name=""/>
        <dsp:cNvSpPr/>
      </dsp:nvSpPr>
      <dsp:spPr>
        <a:xfrm>
          <a:off x="8045882" y="1237049"/>
          <a:ext cx="1669286" cy="8208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5589AB"/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Step 4</a:t>
          </a:r>
        </a:p>
      </dsp:txBody>
      <dsp:txXfrm>
        <a:off x="8045882" y="1237049"/>
        <a:ext cx="1669286" cy="547200"/>
      </dsp:txXfrm>
    </dsp:sp>
    <dsp:sp modelId="{893E387F-15C0-4F86-BCD4-13F52E420B46}">
      <dsp:nvSpPr>
        <dsp:cNvPr id="0" name=""/>
        <dsp:cNvSpPr/>
      </dsp:nvSpPr>
      <dsp:spPr>
        <a:xfrm>
          <a:off x="8387784" y="1784250"/>
          <a:ext cx="1669286" cy="143640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Describe this step</a:t>
          </a:r>
          <a:br>
            <a:rPr lang="en-US" sz="1900" kern="1200" dirty="0"/>
          </a:br>
          <a:r>
            <a:rPr lang="en-US" sz="1900" kern="1200" dirty="0"/>
            <a:t>in your experiment</a:t>
          </a:r>
        </a:p>
      </dsp:txBody>
      <dsp:txXfrm>
        <a:off x="8429855" y="1826321"/>
        <a:ext cx="1585144" cy="13522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1C1A41-D085-9449-B54D-F058D0DB1125}">
      <dsp:nvSpPr>
        <dsp:cNvPr id="0" name=""/>
        <dsp:cNvSpPr/>
      </dsp:nvSpPr>
      <dsp:spPr>
        <a:xfrm rot="16200000">
          <a:off x="489372" y="-489372"/>
          <a:ext cx="1957494" cy="2936240"/>
        </a:xfrm>
        <a:prstGeom prst="round1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+mn-lt"/>
            <a:ea typeface="+mn-ea"/>
            <a:cs typeface="+mn-cs"/>
          </a:endParaRPr>
        </a:p>
      </dsp:txBody>
      <dsp:txXfrm rot="5400000">
        <a:off x="-1" y="1"/>
        <a:ext cx="2936240" cy="1468120"/>
      </dsp:txXfrm>
    </dsp:sp>
    <dsp:sp modelId="{696FDFA6-8E1B-FE40-A609-95E39505850E}">
      <dsp:nvSpPr>
        <dsp:cNvPr id="0" name=""/>
        <dsp:cNvSpPr/>
      </dsp:nvSpPr>
      <dsp:spPr>
        <a:xfrm>
          <a:off x="2936240" y="0"/>
          <a:ext cx="2936240" cy="1957494"/>
        </a:xfrm>
        <a:prstGeom prst="round1Rect">
          <a:avLst/>
        </a:prstGeom>
        <a:solidFill>
          <a:schemeClr val="accent1">
            <a:shade val="80000"/>
            <a:hueOff val="90421"/>
            <a:satOff val="1725"/>
            <a:lumOff val="761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+mn-lt"/>
            <a:ea typeface="+mn-ea"/>
            <a:cs typeface="+mn-cs"/>
          </a:endParaRPr>
        </a:p>
      </dsp:txBody>
      <dsp:txXfrm>
        <a:off x="2936240" y="0"/>
        <a:ext cx="2936240" cy="1468120"/>
      </dsp:txXfrm>
    </dsp:sp>
    <dsp:sp modelId="{A6958B53-D64F-2141-9D0C-D44CC6326764}">
      <dsp:nvSpPr>
        <dsp:cNvPr id="0" name=""/>
        <dsp:cNvSpPr/>
      </dsp:nvSpPr>
      <dsp:spPr>
        <a:xfrm rot="10800000">
          <a:off x="0" y="1957494"/>
          <a:ext cx="2936240" cy="1957494"/>
        </a:xfrm>
        <a:prstGeom prst="round1Rect">
          <a:avLst/>
        </a:prstGeom>
        <a:solidFill>
          <a:schemeClr val="accent1">
            <a:shade val="80000"/>
            <a:hueOff val="180842"/>
            <a:satOff val="3450"/>
            <a:lumOff val="152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+mn-lt"/>
            <a:ea typeface="+mn-ea"/>
            <a:cs typeface="+mn-cs"/>
          </a:endParaRPr>
        </a:p>
      </dsp:txBody>
      <dsp:txXfrm rot="10800000">
        <a:off x="0" y="2446867"/>
        <a:ext cx="2936240" cy="1468120"/>
      </dsp:txXfrm>
    </dsp:sp>
    <dsp:sp modelId="{4D01FCAD-3AD4-674D-AAA2-3BF283CE82C0}">
      <dsp:nvSpPr>
        <dsp:cNvPr id="0" name=""/>
        <dsp:cNvSpPr/>
      </dsp:nvSpPr>
      <dsp:spPr>
        <a:xfrm rot="5400000">
          <a:off x="3425612" y="1468121"/>
          <a:ext cx="1957494" cy="2936240"/>
        </a:xfrm>
        <a:prstGeom prst="round1Rect">
          <a:avLst/>
        </a:prstGeom>
        <a:solidFill>
          <a:schemeClr val="accent1">
            <a:shade val="80000"/>
            <a:hueOff val="271263"/>
            <a:satOff val="5175"/>
            <a:lumOff val="2285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b="1" kern="1200" dirty="0">
            <a:latin typeface="+mn-lt"/>
            <a:ea typeface="+mn-ea"/>
            <a:cs typeface="+mn-cs"/>
          </a:endParaRPr>
        </a:p>
      </dsp:txBody>
      <dsp:txXfrm rot="-5400000">
        <a:off x="2936239" y="2446867"/>
        <a:ext cx="2936240" cy="1468120"/>
      </dsp:txXfrm>
    </dsp:sp>
    <dsp:sp modelId="{B1572187-02D5-5F44-B7B9-6D37A2BF0570}">
      <dsp:nvSpPr>
        <dsp:cNvPr id="0" name=""/>
        <dsp:cNvSpPr/>
      </dsp:nvSpPr>
      <dsp:spPr>
        <a:xfrm>
          <a:off x="1889755" y="1376113"/>
          <a:ext cx="2092969" cy="1162761"/>
        </a:xfrm>
        <a:prstGeom prst="round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Challenges</a:t>
          </a:r>
        </a:p>
      </dsp:txBody>
      <dsp:txXfrm>
        <a:off x="1946516" y="1432874"/>
        <a:ext cx="1979447" cy="1049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141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4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7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38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81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26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6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08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728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8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BDDC6-8BE2-C242-9D6E-456E61E1D41E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63102-73DB-B045-89C3-7AFD72B4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52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2847044"/>
            <a:ext cx="12192000" cy="1190524"/>
          </a:xfrm>
          <a:prstGeom prst="rect">
            <a:avLst/>
          </a:prstGeom>
          <a:solidFill>
            <a:srgbClr val="FCDB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Google Shape;60;p13">
            <a:extLst>
              <a:ext uri="{FF2B5EF4-FFF2-40B4-BE49-F238E27FC236}">
                <a16:creationId xmlns:a16="http://schemas.microsoft.com/office/drawing/2014/main" id="{173591A3-ECDA-054D-81AE-1E8A24A4C833}"/>
              </a:ext>
            </a:extLst>
          </p:cNvPr>
          <p:cNvSpPr txBox="1"/>
          <p:nvPr/>
        </p:nvSpPr>
        <p:spPr>
          <a:xfrm>
            <a:off x="3983064" y="4124936"/>
            <a:ext cx="3064297" cy="382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47" tIns="19047" rIns="19047" bIns="19047" anchor="t" anchorCtr="0">
            <a:no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2000" dirty="0">
                <a:sym typeface="Oswald"/>
              </a:rPr>
              <a:t>Wednesday, April 8</a:t>
            </a:r>
            <a:r>
              <a:rPr lang="en-US" sz="2000" baseline="30000" dirty="0">
                <a:sym typeface="Oswald"/>
              </a:rPr>
              <a:t>th</a:t>
            </a:r>
            <a:r>
              <a:rPr lang="en-US" sz="2000" dirty="0">
                <a:sym typeface="Oswald"/>
              </a:rPr>
              <a:t>, 2026</a:t>
            </a:r>
            <a:endParaRPr lang="ar-SA" sz="2000" dirty="0">
              <a:sym typeface="Oswald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055705"/>
              </p:ext>
            </p:extLst>
          </p:nvPr>
        </p:nvGraphicFramePr>
        <p:xfrm>
          <a:off x="2362199" y="2847044"/>
          <a:ext cx="7526867" cy="1190524"/>
        </p:xfrm>
        <a:graphic>
          <a:graphicData uri="http://schemas.openxmlformats.org/drawingml/2006/table">
            <a:tbl>
              <a:tblPr rtl="1">
                <a:effectLst/>
              </a:tblPr>
              <a:tblGrid>
                <a:gridCol w="7526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90524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buClr>
                          <a:schemeClr val="dk1"/>
                        </a:buClr>
                        <a:buSzPts val="1100"/>
                      </a:pPr>
                      <a:r>
                        <a:rPr lang="en-US" sz="3400" b="1" kern="1200" dirty="0">
                          <a:solidFill>
                            <a:srgbClr val="FFFFFF"/>
                          </a:solidFill>
                          <a:latin typeface="+mn-lt"/>
                          <a:ea typeface="Oswald"/>
                          <a:cs typeface="+mn-cs"/>
                          <a:sym typeface="Oswald"/>
                        </a:rPr>
                        <a:t>Title</a:t>
                      </a:r>
                      <a:endParaRPr lang="ar-SA" sz="3400" b="1" kern="1200" dirty="0">
                        <a:solidFill>
                          <a:srgbClr val="FFFFFF"/>
                        </a:solidFill>
                        <a:latin typeface="+mn-lt"/>
                        <a:ea typeface="Oswald"/>
                        <a:cs typeface="+mn-cs"/>
                        <a:sym typeface="Oswald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buClr>
                          <a:schemeClr val="dk1"/>
                        </a:buClr>
                        <a:buSzPts val="1100"/>
                      </a:pPr>
                      <a:r>
                        <a:rPr lang="ar-SA" sz="2400" kern="1200" dirty="0">
                          <a:solidFill>
                            <a:srgbClr val="FFFFFF"/>
                          </a:solidFill>
                          <a:latin typeface="+mn-lt"/>
                          <a:ea typeface="Oswald"/>
                          <a:cs typeface="+mn-cs"/>
                          <a:sym typeface="Oswald"/>
                        </a:rPr>
                        <a:t>| </a:t>
                      </a:r>
                      <a:r>
                        <a:rPr lang="en-US" sz="2400" kern="1200" dirty="0">
                          <a:solidFill>
                            <a:srgbClr val="FFFFFF"/>
                          </a:solidFill>
                          <a:latin typeface="+mn-lt"/>
                          <a:ea typeface="Oswald"/>
                          <a:cs typeface="+mn-cs"/>
                          <a:sym typeface="Oswald"/>
                        </a:rPr>
                        <a:t> Category of submission</a:t>
                      </a:r>
                      <a:r>
                        <a:rPr lang="ar-SA" sz="2400" kern="1200" dirty="0">
                          <a:solidFill>
                            <a:srgbClr val="FFFFFF"/>
                          </a:solidFill>
                          <a:latin typeface="+mn-lt"/>
                          <a:ea typeface="Oswald"/>
                          <a:cs typeface="+mn-cs"/>
                          <a:sym typeface="Oswald"/>
                        </a:rPr>
                        <a:t>|</a:t>
                      </a:r>
                      <a:endParaRPr lang="ar-SA" sz="3600" kern="1200" dirty="0">
                        <a:solidFill>
                          <a:schemeClr val="tx1"/>
                        </a:solidFill>
                        <a:latin typeface="+mn-lt"/>
                        <a:ea typeface="Oswald"/>
                        <a:cs typeface="+mn-cs"/>
                        <a:sym typeface="Oswald"/>
                      </a:endParaRPr>
                    </a:p>
                  </a:txBody>
                  <a:tcPr marL="66411" marR="66411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89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-3237" y="12518"/>
            <a:ext cx="12192000" cy="145712"/>
          </a:xfrm>
          <a:prstGeom prst="rect">
            <a:avLst/>
          </a:prstGeom>
          <a:solidFill>
            <a:srgbClr val="FCDBA4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CDBA4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446805" y="4890022"/>
            <a:ext cx="13340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>
              <a:defRPr/>
            </a:pPr>
            <a:r>
              <a:rPr lang="en-US" sz="2400" b="1" dirty="0">
                <a:latin typeface="Sakkal Majalla" pitchFamily="2" charset="-78"/>
              </a:rPr>
              <a:t>Name</a:t>
            </a:r>
          </a:p>
          <a:p>
            <a:pPr rtl="1">
              <a:defRPr/>
            </a:pPr>
            <a:r>
              <a:rPr lang="en-US" sz="2400" dirty="0">
                <a:latin typeface="Sakkal Majalla" pitchFamily="2" charset="-78"/>
              </a:rPr>
              <a:t>Department</a:t>
            </a:r>
          </a:p>
          <a:p>
            <a:pPr rtl="1">
              <a:defRPr/>
            </a:pPr>
            <a:r>
              <a:rPr lang="en-US" sz="2400" dirty="0">
                <a:latin typeface="Sakkal Majalla" pitchFamily="2" charset="-78"/>
              </a:rPr>
              <a:t>College</a:t>
            </a:r>
            <a:endParaRPr lang="ar-BH" sz="2400" dirty="0">
              <a:latin typeface="Sakkal Majalla" pitchFamily="2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2026</a:t>
            </a:r>
          </a:p>
        </p:txBody>
      </p:sp>
      <p:sp>
        <p:nvSpPr>
          <p:cNvPr id="3" name="Rectangle 2"/>
          <p:cNvSpPr/>
          <p:nvPr/>
        </p:nvSpPr>
        <p:spPr>
          <a:xfrm>
            <a:off x="197328" y="199850"/>
            <a:ext cx="49874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dirty="0">
                <a:solidFill>
                  <a:schemeClr val="bg1"/>
                </a:solidFill>
              </a:rPr>
              <a:t>Deanship of Graduate Studies &amp; Scientific Research</a:t>
            </a:r>
            <a:endParaRPr lang="ar-S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426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Chart 3">
            <a:extLst>
              <a:ext uri="{FF2B5EF4-FFF2-40B4-BE49-F238E27FC236}">
                <a16:creationId xmlns:a16="http://schemas.microsoft.com/office/drawing/2014/main" id="{4DDC3D16-22DE-4E6F-AB6A-699A17EB5A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065299"/>
              </p:ext>
            </p:extLst>
          </p:nvPr>
        </p:nvGraphicFramePr>
        <p:xfrm>
          <a:off x="6360946" y="2277785"/>
          <a:ext cx="2429319" cy="2435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" name="Text Placeholder 1"/>
          <p:cNvSpPr txBox="1">
            <a:spLocks/>
          </p:cNvSpPr>
          <p:nvPr/>
        </p:nvSpPr>
        <p:spPr>
          <a:xfrm>
            <a:off x="1359673" y="1226942"/>
            <a:ext cx="9542293" cy="6011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/>
              <a:t>Template for displaying shapes</a:t>
            </a:r>
            <a:endParaRPr lang="ko-KR" altLang="en-US" sz="2400" b="1" dirty="0"/>
          </a:p>
        </p:txBody>
      </p:sp>
      <p:graphicFrame>
        <p:nvGraphicFramePr>
          <p:cNvPr id="32" name="Chart 31"/>
          <p:cNvGraphicFramePr/>
          <p:nvPr>
            <p:extLst>
              <p:ext uri="{D42A27DB-BD31-4B8C-83A1-F6EECF244321}">
                <p14:modId xmlns:p14="http://schemas.microsoft.com/office/powerpoint/2010/main" val="1387830868"/>
              </p:ext>
            </p:extLst>
          </p:nvPr>
        </p:nvGraphicFramePr>
        <p:xfrm>
          <a:off x="3471774" y="2278965"/>
          <a:ext cx="2429319" cy="2435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3" name="Round Same Side Corner Rectangle 8"/>
          <p:cNvSpPr/>
          <p:nvPr/>
        </p:nvSpPr>
        <p:spPr>
          <a:xfrm>
            <a:off x="2260877" y="2507053"/>
            <a:ext cx="751445" cy="1979121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2A40D"/>
              </a:solidFill>
            </a:endParaRPr>
          </a:p>
        </p:txBody>
      </p:sp>
      <p:sp>
        <p:nvSpPr>
          <p:cNvPr id="34" name="Round Same Side Corner Rectangle 20"/>
          <p:cNvSpPr/>
          <p:nvPr/>
        </p:nvSpPr>
        <p:spPr>
          <a:xfrm rot="10800000">
            <a:off x="9249316" y="2497912"/>
            <a:ext cx="936342" cy="1997401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6130820" y="2354110"/>
            <a:ext cx="0" cy="2479769"/>
          </a:xfrm>
          <a:prstGeom prst="line">
            <a:avLst/>
          </a:prstGeom>
          <a:ln w="317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 Same Side Corner Rectangle 8"/>
          <p:cNvSpPr/>
          <p:nvPr/>
        </p:nvSpPr>
        <p:spPr>
          <a:xfrm>
            <a:off x="2260877" y="5019075"/>
            <a:ext cx="169234" cy="445720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Round Same Side Corner Rectangle 20"/>
          <p:cNvSpPr/>
          <p:nvPr/>
        </p:nvSpPr>
        <p:spPr>
          <a:xfrm rot="10800000">
            <a:off x="9974783" y="5602162"/>
            <a:ext cx="210875" cy="449837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TextBox 37"/>
          <p:cNvSpPr txBox="1"/>
          <p:nvPr/>
        </p:nvSpPr>
        <p:spPr>
          <a:xfrm>
            <a:off x="2595476" y="5001048"/>
            <a:ext cx="904387" cy="48177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865618" y="5585276"/>
            <a:ext cx="904387" cy="48177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665227" y="4977482"/>
            <a:ext cx="4945361" cy="639952"/>
            <a:chOff x="6228184" y="1749861"/>
            <a:chExt cx="2592288" cy="613241"/>
          </a:xfrm>
        </p:grpSpPr>
        <p:sp>
          <p:nvSpPr>
            <p:cNvPr id="41" name="TextBox 40"/>
            <p:cNvSpPr txBox="1"/>
            <p:nvPr/>
          </p:nvSpPr>
          <p:spPr>
            <a:xfrm>
              <a:off x="6228184" y="1979692"/>
              <a:ext cx="2592288" cy="3834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The total percentage of research papers reviewed and / or published to the number of researchers from students</a:t>
              </a:r>
              <a:endPara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28184" y="1749861"/>
              <a:ext cx="2592288" cy="265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The percentage of male researchers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665227" y="5562629"/>
            <a:ext cx="4945361" cy="639952"/>
            <a:chOff x="6228184" y="1749861"/>
            <a:chExt cx="2592288" cy="613241"/>
          </a:xfrm>
        </p:grpSpPr>
        <p:sp>
          <p:nvSpPr>
            <p:cNvPr id="44" name="TextBox 43"/>
            <p:cNvSpPr txBox="1"/>
            <p:nvPr/>
          </p:nvSpPr>
          <p:spPr>
            <a:xfrm>
              <a:off x="6228184" y="1979692"/>
              <a:ext cx="2592288" cy="3834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The total percentage of research papers reviewed and / or published to the number of researchers from students</a:t>
              </a:r>
              <a:endPara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28184" y="1749861"/>
              <a:ext cx="2592288" cy="265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The percentage of female researchers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F9E584-10E7-CC35-6F00-977663AB3418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</a:t>
            </a:r>
            <a:r>
              <a:rPr lang="en-US" b="1" cap="small" dirty="0">
                <a:solidFill>
                  <a:schemeClr val="bg1"/>
                </a:solidFill>
                <a:latin typeface="Libre Caslon Display"/>
              </a:rPr>
              <a:t>2026</a:t>
            </a:r>
            <a:endParaRPr lang="en-US" b="1" i="0" cap="small" dirty="0">
              <a:solidFill>
                <a:schemeClr val="bg1"/>
              </a:solidFill>
              <a:effectLst/>
              <a:latin typeface="Libre Caslon Display"/>
            </a:endParaRPr>
          </a:p>
        </p:txBody>
      </p:sp>
    </p:spTree>
    <p:extLst>
      <p:ext uri="{BB962C8B-B14F-4D97-AF65-F5344CB8AC3E}">
        <p14:creationId xmlns:p14="http://schemas.microsoft.com/office/powerpoint/2010/main" val="1883759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57148" y="2019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93913" y="2490704"/>
            <a:ext cx="10107876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Brief summary of  your main findings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Brief summary of potential applications and action plan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93913" y="1583106"/>
            <a:ext cx="57058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charset="0"/>
                <a:ea typeface="Times New Roman" charset="0"/>
                <a:cs typeface="Times New Roman" charset="0"/>
              </a:rPr>
              <a:t>Conclusion and Recommendation 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168842" y="2106326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3BA8A7F-9B65-9B18-21BF-0361A719270B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</a:t>
            </a:r>
            <a:r>
              <a:rPr lang="en-US" b="1" cap="small" dirty="0">
                <a:solidFill>
                  <a:schemeClr val="bg1"/>
                </a:solidFill>
                <a:latin typeface="Libre Caslon Display"/>
              </a:rPr>
              <a:t>2026</a:t>
            </a:r>
            <a:endParaRPr lang="en-US" b="1" i="0" cap="small" dirty="0">
              <a:solidFill>
                <a:schemeClr val="bg1"/>
              </a:solidFill>
              <a:effectLst/>
              <a:latin typeface="Libre Caslon Display"/>
            </a:endParaRPr>
          </a:p>
        </p:txBody>
      </p:sp>
    </p:spTree>
    <p:extLst>
      <p:ext uri="{BB962C8B-B14F-4D97-AF65-F5344CB8AC3E}">
        <p14:creationId xmlns:p14="http://schemas.microsoft.com/office/powerpoint/2010/main" val="1122199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993913" y="1583106"/>
            <a:ext cx="57058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charset="0"/>
                <a:ea typeface="Times New Roman" charset="0"/>
                <a:cs typeface="Times New Roman" charset="0"/>
              </a:rPr>
              <a:t>References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168842" y="2106326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1104900" y="2394641"/>
            <a:ext cx="9982200" cy="39529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37CEE59-DA89-111A-0A7E-68F6F6925B25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</a:t>
            </a:r>
            <a:r>
              <a:rPr lang="en-US" b="1" cap="small" dirty="0">
                <a:solidFill>
                  <a:schemeClr val="bg1"/>
                </a:solidFill>
                <a:latin typeface="Libre Caslon Display"/>
              </a:rPr>
              <a:t>2026</a:t>
            </a:r>
            <a:endParaRPr lang="en-US" b="1" i="0" cap="small" dirty="0">
              <a:solidFill>
                <a:schemeClr val="bg1"/>
              </a:solidFill>
              <a:effectLst/>
              <a:latin typeface="Libre Caslon Display"/>
            </a:endParaRPr>
          </a:p>
        </p:txBody>
      </p:sp>
    </p:spTree>
    <p:extLst>
      <p:ext uri="{BB962C8B-B14F-4D97-AF65-F5344CB8AC3E}">
        <p14:creationId xmlns:p14="http://schemas.microsoft.com/office/powerpoint/2010/main" val="944862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59063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097280" y="2091193"/>
            <a:ext cx="101078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Clr>
                <a:schemeClr val="dk1"/>
              </a:buClr>
              <a:buSzPts val="1100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Kindly use the presentation template provided to you by the Deanship of Graduate Studies and Scientific Research in order to create a unified presentation.</a:t>
            </a:r>
          </a:p>
          <a:p>
            <a:pPr algn="l">
              <a:buClr>
                <a:schemeClr val="dk1"/>
              </a:buClr>
              <a:buSzPts val="1100"/>
            </a:pPr>
            <a:endParaRPr lang="en-US" sz="24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l">
              <a:buClr>
                <a:schemeClr val="dk1"/>
              </a:buClr>
              <a:buSzPts val="1100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The presentation template is editable so it is recommended to organize the information and stick to the template provided to you for easy access to the content.</a:t>
            </a:r>
          </a:p>
          <a:p>
            <a:pPr algn="l">
              <a:buClr>
                <a:schemeClr val="dk1"/>
              </a:buClr>
              <a:buSzPts val="1100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You may modify the items  below as per the research need. </a:t>
            </a:r>
            <a:endParaRPr lang="ar-SA" sz="2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7652972-B380-AD45-D25E-24AD4557BBEF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</a:t>
            </a:r>
            <a:r>
              <a:rPr lang="en-US" b="1" cap="small" dirty="0">
                <a:solidFill>
                  <a:schemeClr val="bg1"/>
                </a:solidFill>
                <a:latin typeface="Libre Caslon Display"/>
              </a:rPr>
              <a:t>2026</a:t>
            </a:r>
            <a:endParaRPr lang="en-US" b="1" i="0" cap="small" dirty="0">
              <a:solidFill>
                <a:schemeClr val="bg1"/>
              </a:solidFill>
              <a:effectLst/>
              <a:latin typeface="Libre Caslon Display"/>
            </a:endParaRPr>
          </a:p>
        </p:txBody>
      </p:sp>
    </p:spTree>
    <p:extLst>
      <p:ext uri="{BB962C8B-B14F-4D97-AF65-F5344CB8AC3E}">
        <p14:creationId xmlns:p14="http://schemas.microsoft.com/office/powerpoint/2010/main" val="1002101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93913" y="2569633"/>
            <a:ext cx="101078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Add your first bullet point here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Add your second bullet point here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Add your third bullet point here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93913" y="1748981"/>
            <a:ext cx="57058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charset="0"/>
                <a:ea typeface="Times New Roman" charset="0"/>
                <a:cs typeface="Times New Roman" charset="0"/>
              </a:rPr>
              <a:t>Title and Content Layout with List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1168842" y="2272201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0444ABB-AA0B-5EDC-66AB-A4720D4BED69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</a:t>
            </a:r>
            <a:r>
              <a:rPr lang="en-US" b="1" cap="small" dirty="0">
                <a:solidFill>
                  <a:schemeClr val="bg1"/>
                </a:solidFill>
                <a:latin typeface="Libre Caslon Display"/>
              </a:rPr>
              <a:t>2026</a:t>
            </a:r>
            <a:endParaRPr lang="en-US" b="1" i="0" cap="small" dirty="0">
              <a:solidFill>
                <a:schemeClr val="bg1"/>
              </a:solidFill>
              <a:effectLst/>
              <a:latin typeface="Libre Caslon Display"/>
            </a:endParaRPr>
          </a:p>
        </p:txBody>
      </p:sp>
    </p:spTree>
    <p:extLst>
      <p:ext uri="{BB962C8B-B14F-4D97-AF65-F5344CB8AC3E}">
        <p14:creationId xmlns:p14="http://schemas.microsoft.com/office/powerpoint/2010/main" val="1081009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93913" y="2560981"/>
            <a:ext cx="101078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Include a brief overview or summary of your project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93913" y="1749446"/>
            <a:ext cx="57058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charset="0"/>
                <a:ea typeface="Times New Roman" charset="0"/>
                <a:cs typeface="Times New Roman" charset="0"/>
              </a:rPr>
              <a:t>Project Overview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168842" y="2272666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FB5D93-7342-E714-B2F8-371DBFE62C65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</a:t>
            </a:r>
            <a:r>
              <a:rPr lang="en-US" b="1" cap="small" dirty="0">
                <a:solidFill>
                  <a:schemeClr val="bg1"/>
                </a:solidFill>
                <a:latin typeface="Libre Caslon Display"/>
              </a:rPr>
              <a:t>2026</a:t>
            </a:r>
            <a:endParaRPr lang="en-US" b="1" i="0" cap="small" dirty="0">
              <a:solidFill>
                <a:schemeClr val="bg1"/>
              </a:solidFill>
              <a:effectLst/>
              <a:latin typeface="Libre Caslon Display"/>
            </a:endParaRPr>
          </a:p>
        </p:txBody>
      </p:sp>
    </p:spTree>
    <p:extLst>
      <p:ext uri="{BB962C8B-B14F-4D97-AF65-F5344CB8AC3E}">
        <p14:creationId xmlns:p14="http://schemas.microsoft.com/office/powerpoint/2010/main" val="1007410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ontent Placeholder 3"/>
          <p:cNvSpPr>
            <a:spLocks noGrp="1"/>
          </p:cNvSpPr>
          <p:nvPr>
            <p:ph sz="half" idx="4294967295"/>
          </p:nvPr>
        </p:nvSpPr>
        <p:spPr>
          <a:xfrm>
            <a:off x="1104900" y="2424112"/>
            <a:ext cx="4919472" cy="37480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1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6166110" y="2424112"/>
            <a:ext cx="4919472" cy="37480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93913" y="1556535"/>
            <a:ext cx="57058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charset="0"/>
                <a:ea typeface="Times New Roman" charset="0"/>
                <a:cs typeface="Times New Roman" charset="0"/>
              </a:rPr>
              <a:t>Add a Slide Title - 3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168842" y="2079755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58891A-311B-26FB-EFD2-481833D2325D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</a:t>
            </a:r>
            <a:r>
              <a:rPr lang="en-US" b="1" cap="small" dirty="0">
                <a:solidFill>
                  <a:schemeClr val="bg1"/>
                </a:solidFill>
                <a:latin typeface="Libre Caslon Display"/>
              </a:rPr>
              <a:t>2026</a:t>
            </a:r>
            <a:endParaRPr lang="en-US" b="1" i="0" cap="small" dirty="0">
              <a:solidFill>
                <a:schemeClr val="bg1"/>
              </a:solidFill>
              <a:effectLst/>
              <a:latin typeface="Libre Caslon Display"/>
            </a:endParaRPr>
          </a:p>
        </p:txBody>
      </p:sp>
    </p:spTree>
    <p:extLst>
      <p:ext uri="{BB962C8B-B14F-4D97-AF65-F5344CB8AC3E}">
        <p14:creationId xmlns:p14="http://schemas.microsoft.com/office/powerpoint/2010/main" val="2054429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993913" y="1556535"/>
            <a:ext cx="57058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charset="0"/>
                <a:ea typeface="Times New Roman" charset="0"/>
                <a:cs typeface="Times New Roman" charset="0"/>
              </a:rPr>
              <a:t>Procedure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1168842" y="2079755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Content Placeholder 2" descr="Accent process showing 4 groups arranged from left to right with task descriptions under each group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6966482"/>
              </p:ext>
            </p:extLst>
          </p:nvPr>
        </p:nvGraphicFramePr>
        <p:xfrm>
          <a:off x="1066800" y="1738440"/>
          <a:ext cx="10058400" cy="445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Rectangle 22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FBEB22-8927-8702-2D58-EB8240C2A6E8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</a:t>
            </a:r>
            <a:r>
              <a:rPr lang="en-US" b="1" cap="small" dirty="0">
                <a:solidFill>
                  <a:schemeClr val="bg1"/>
                </a:solidFill>
                <a:latin typeface="Libre Caslon Display"/>
              </a:rPr>
              <a:t>2026</a:t>
            </a:r>
            <a:endParaRPr lang="en-US" b="1" i="0" cap="small" dirty="0">
              <a:solidFill>
                <a:schemeClr val="bg1"/>
              </a:solidFill>
              <a:effectLst/>
              <a:latin typeface="Libre Caslon Display"/>
            </a:endParaRPr>
          </a:p>
        </p:txBody>
      </p:sp>
    </p:spTree>
    <p:extLst>
      <p:ext uri="{BB962C8B-B14F-4D97-AF65-F5344CB8AC3E}">
        <p14:creationId xmlns:p14="http://schemas.microsoft.com/office/powerpoint/2010/main" val="1052593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3BDEB1-F4E5-7644-BA81-AF407190A5F0}"/>
              </a:ext>
            </a:extLst>
          </p:cNvPr>
          <p:cNvSpPr txBox="1"/>
          <p:nvPr/>
        </p:nvSpPr>
        <p:spPr>
          <a:xfrm>
            <a:off x="993913" y="2092921"/>
            <a:ext cx="9364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charset="0"/>
                <a:ea typeface="Times New Roman" charset="0"/>
                <a:cs typeface="Times New Roman" charset="0"/>
              </a:rPr>
              <a:t>Include Observation based on the data from your experiments</a:t>
            </a:r>
          </a:p>
        </p:txBody>
      </p:sp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442502924"/>
              </p:ext>
            </p:extLst>
          </p:nvPr>
        </p:nvGraphicFramePr>
        <p:xfrm>
          <a:off x="3249480" y="2838536"/>
          <a:ext cx="5943123" cy="3178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Rectangle 17"/>
          <p:cNvSpPr/>
          <p:nvPr/>
        </p:nvSpPr>
        <p:spPr>
          <a:xfrm>
            <a:off x="993913" y="1445045"/>
            <a:ext cx="57058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charset="0"/>
                <a:ea typeface="Times New Roman" charset="0"/>
                <a:cs typeface="Times New Roman" charset="0"/>
              </a:rPr>
              <a:t>Data/Observations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168842" y="1968265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B3AE5E-D199-B01E-4ACC-0AE3CDE452E9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</a:t>
            </a:r>
            <a:r>
              <a:rPr lang="en-US" b="1" cap="small" dirty="0">
                <a:solidFill>
                  <a:schemeClr val="bg1"/>
                </a:solidFill>
                <a:latin typeface="Libre Caslon Display"/>
              </a:rPr>
              <a:t>2026</a:t>
            </a:r>
            <a:endParaRPr lang="en-US" b="1" i="0" cap="small" dirty="0">
              <a:solidFill>
                <a:schemeClr val="bg1"/>
              </a:solidFill>
              <a:effectLst/>
              <a:latin typeface="Libre Caslon Display"/>
            </a:endParaRPr>
          </a:p>
        </p:txBody>
      </p:sp>
    </p:spTree>
    <p:extLst>
      <p:ext uri="{BB962C8B-B14F-4D97-AF65-F5344CB8AC3E}">
        <p14:creationId xmlns:p14="http://schemas.microsoft.com/office/powerpoint/2010/main" val="45286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93913" y="2297063"/>
            <a:ext cx="36737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First bullet point here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Second bullet point here</a:t>
            </a:r>
          </a:p>
          <a:p>
            <a:pPr marL="34290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2400" dirty="0">
                <a:latin typeface="Times New Roman" charset="0"/>
                <a:ea typeface="Times New Roman" charset="0"/>
                <a:cs typeface="Times New Roman" charset="0"/>
              </a:rPr>
              <a:t>Third bullet point here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93913" y="1540110"/>
            <a:ext cx="57058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charset="0"/>
                <a:ea typeface="Times New Roman" charset="0"/>
                <a:cs typeface="Times New Roman" charset="0"/>
              </a:rPr>
              <a:t>Title and Content Layout with List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168842" y="2063330"/>
            <a:ext cx="10018643" cy="0"/>
          </a:xfrm>
          <a:prstGeom prst="line">
            <a:avLst/>
          </a:prstGeom>
          <a:ln w="19050">
            <a:solidFill>
              <a:srgbClr val="F1D29B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Content Placeholder 15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874293758"/>
              </p:ext>
            </p:extLst>
          </p:nvPr>
        </p:nvGraphicFramePr>
        <p:xfrm>
          <a:off x="6272585" y="2407686"/>
          <a:ext cx="49149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/>
                        <a:t>Class</a:t>
                      </a:r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/>
                        <a:t>Group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/>
                        <a:t>Group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dirty="0"/>
                        <a:t>Class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Class</a:t>
                      </a:r>
                      <a:r>
                        <a:rPr baseline="0"/>
                        <a:t> 2</a:t>
                      </a:r>
                      <a:endParaRPr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/>
                        <a:t>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/>
                        <a:t>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Class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dirty="0"/>
                        <a:t>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A9E34A-42EF-A1B6-F362-F123335EF988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</a:t>
            </a:r>
            <a:r>
              <a:rPr lang="en-US" b="1" cap="small" dirty="0">
                <a:solidFill>
                  <a:schemeClr val="bg1"/>
                </a:solidFill>
                <a:latin typeface="Libre Caslon Display"/>
              </a:rPr>
              <a:t>2026</a:t>
            </a:r>
            <a:endParaRPr lang="en-US" b="1" i="0" cap="small" dirty="0">
              <a:solidFill>
                <a:schemeClr val="bg1"/>
              </a:solidFill>
              <a:effectLst/>
              <a:latin typeface="Libre Caslon Display"/>
            </a:endParaRPr>
          </a:p>
        </p:txBody>
      </p:sp>
    </p:spTree>
    <p:extLst>
      <p:ext uri="{BB962C8B-B14F-4D97-AF65-F5344CB8AC3E}">
        <p14:creationId xmlns:p14="http://schemas.microsoft.com/office/powerpoint/2010/main" val="1484415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3084" y="148613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67927" y="131019"/>
            <a:ext cx="83090" cy="867577"/>
          </a:xfrm>
          <a:prstGeom prst="rect">
            <a:avLst/>
          </a:prstGeom>
          <a:solidFill>
            <a:srgbClr val="F1D29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0540" y="201914"/>
            <a:ext cx="673872" cy="758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" y="131020"/>
            <a:ext cx="5382440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2902"/>
            <a:ext cx="12192000" cy="14571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71661" y="148614"/>
            <a:ext cx="5320339" cy="867577"/>
          </a:xfrm>
          <a:prstGeom prst="rect">
            <a:avLst/>
          </a:prstGeom>
          <a:solidFill>
            <a:srgbClr val="5588AB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1" y="6653719"/>
            <a:ext cx="12192000" cy="203362"/>
          </a:xfrm>
          <a:prstGeom prst="rect">
            <a:avLst/>
          </a:prstGeom>
          <a:solidFill>
            <a:srgbClr val="F1D29B"/>
          </a:solidFill>
          <a:ln>
            <a:solidFill>
              <a:srgbClr val="F1D2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678905318"/>
              </p:ext>
            </p:extLst>
          </p:nvPr>
        </p:nvGraphicFramePr>
        <p:xfrm>
          <a:off x="3342640" y="1725506"/>
          <a:ext cx="5872480" cy="3914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Rectangle 16"/>
          <p:cNvSpPr/>
          <p:nvPr/>
        </p:nvSpPr>
        <p:spPr>
          <a:xfrm>
            <a:off x="5058696" y="6620748"/>
            <a:ext cx="2074607" cy="269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1000" b="1" dirty="0">
                <a:ea typeface="Oswald"/>
                <a:sym typeface="Oswald"/>
              </a:rPr>
              <a:t>Title</a:t>
            </a:r>
            <a:r>
              <a:rPr lang="en-US" sz="1000" dirty="0">
                <a:ea typeface="Oswald"/>
                <a:sym typeface="Oswald"/>
              </a:rPr>
              <a:t>| Name | Department | College</a:t>
            </a:r>
            <a:endParaRPr lang="ar-SA" sz="1000" dirty="0">
              <a:ea typeface="Oswald"/>
              <a:sym typeface="Oswald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0548" y="316803"/>
            <a:ext cx="446027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60" b="1" dirty="0">
                <a:solidFill>
                  <a:schemeClr val="bg1"/>
                </a:solidFill>
              </a:rPr>
              <a:t>University of Bahrain</a:t>
            </a:r>
          </a:p>
          <a:p>
            <a:r>
              <a:rPr lang="en-US" sz="1260" dirty="0">
                <a:solidFill>
                  <a:schemeClr val="bg1"/>
                </a:solidFill>
              </a:rPr>
              <a:t>Deanship of Graduate Studies &amp; Scientific Research</a:t>
            </a:r>
            <a:endParaRPr lang="ar-SA" sz="126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9A6B1F9-B299-839E-683F-4DC7A24D2E8C}"/>
              </a:ext>
            </a:extLst>
          </p:cNvPr>
          <p:cNvSpPr/>
          <p:nvPr/>
        </p:nvSpPr>
        <p:spPr>
          <a:xfrm>
            <a:off x="7047361" y="260531"/>
            <a:ext cx="51301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i="0" cap="small" dirty="0">
                <a:solidFill>
                  <a:schemeClr val="bg1"/>
                </a:solidFill>
                <a:effectLst/>
                <a:latin typeface="Libre Caslon Display"/>
              </a:rPr>
              <a:t>The University of Bahrain Undergraduate Research and Innovation Conference </a:t>
            </a:r>
            <a:r>
              <a:rPr lang="en-US" b="1" cap="small" dirty="0">
                <a:solidFill>
                  <a:schemeClr val="bg1"/>
                </a:solidFill>
                <a:latin typeface="Libre Caslon Display"/>
              </a:rPr>
              <a:t>2026</a:t>
            </a:r>
            <a:endParaRPr lang="en-US" b="1" i="0" cap="small" dirty="0">
              <a:solidFill>
                <a:schemeClr val="bg1"/>
              </a:solidFill>
              <a:effectLst/>
              <a:latin typeface="Libre Caslon Display"/>
            </a:endParaRPr>
          </a:p>
        </p:txBody>
      </p:sp>
    </p:spTree>
    <p:extLst>
      <p:ext uri="{BB962C8B-B14F-4D97-AF65-F5344CB8AC3E}">
        <p14:creationId xmlns:p14="http://schemas.microsoft.com/office/powerpoint/2010/main" val="236006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026137b5-e313-46d1-9b2f-026ecb50c842}" enabled="0" method="" siteId="{026137b5-e313-46d1-9b2f-026ecb50c84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1934</TotalTime>
  <Words>595</Words>
  <Application>Microsoft Office PowerPoint</Application>
  <PresentationFormat>Widescreen</PresentationFormat>
  <Paragraphs>103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Libre Caslon Display</vt:lpstr>
      <vt:lpstr>Oswald</vt:lpstr>
      <vt:lpstr>Sakkal Majalla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Dr. Hayat Abdulla Yousuf</cp:lastModifiedBy>
  <cp:revision>32</cp:revision>
  <dcterms:created xsi:type="dcterms:W3CDTF">2023-02-21T05:37:26Z</dcterms:created>
  <dcterms:modified xsi:type="dcterms:W3CDTF">2025-12-28T08:52:02Z</dcterms:modified>
</cp:coreProperties>
</file>